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Lst>
  <p:sldSz cy="6858000" cx="12192000"/>
  <p:notesSz cx="6858000" cy="9144000"/>
  <p:embeddedFontLst>
    <p:embeddedFont>
      <p:font typeface="Proxima Nova"/>
      <p:regular r:id="rId34"/>
      <p:bold r:id="rId35"/>
      <p:italic r:id="rId36"/>
      <p:boldItalic r:id="rId37"/>
    </p:embeddedFont>
    <p:embeddedFont>
      <p:font typeface="Gill Sans"/>
      <p:regular r:id="rId38"/>
      <p:bold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ProximaNova-bold.fntdata"/><Relationship Id="rId12" Type="http://schemas.openxmlformats.org/officeDocument/2006/relationships/slide" Target="slides/slide8.xml"/><Relationship Id="rId34" Type="http://schemas.openxmlformats.org/officeDocument/2006/relationships/font" Target="fonts/ProximaNova-regular.fntdata"/><Relationship Id="rId15" Type="http://schemas.openxmlformats.org/officeDocument/2006/relationships/slide" Target="slides/slide11.xml"/><Relationship Id="rId37" Type="http://schemas.openxmlformats.org/officeDocument/2006/relationships/font" Target="fonts/ProximaNova-boldItalic.fntdata"/><Relationship Id="rId14" Type="http://schemas.openxmlformats.org/officeDocument/2006/relationships/slide" Target="slides/slide10.xml"/><Relationship Id="rId36" Type="http://schemas.openxmlformats.org/officeDocument/2006/relationships/font" Target="fonts/ProximaNova-italic.fntdata"/><Relationship Id="rId17" Type="http://schemas.openxmlformats.org/officeDocument/2006/relationships/slide" Target="slides/slide13.xml"/><Relationship Id="rId39" Type="http://schemas.openxmlformats.org/officeDocument/2006/relationships/font" Target="fonts/GillSans-bold.fntdata"/><Relationship Id="rId16" Type="http://schemas.openxmlformats.org/officeDocument/2006/relationships/slide" Target="slides/slide12.xml"/><Relationship Id="rId38" Type="http://schemas.openxmlformats.org/officeDocument/2006/relationships/font" Target="fonts/GillSans-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gif>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a7d7f326f9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N"/>
              <a:t>Used Pyaudio analysis library for data cleansing &amp; extracting necessary features.</a:t>
            </a:r>
            <a:endParaRPr/>
          </a:p>
        </p:txBody>
      </p:sp>
      <p:sp>
        <p:nvSpPr>
          <p:cNvPr id="141" name="Google Shape;141;ga7d7f326f9_2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a7d7f326f9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N"/>
              <a:t>Used Pyaudio analysis library for data cleansing &amp; extracting necessary features.</a:t>
            </a:r>
            <a:endParaRPr/>
          </a:p>
        </p:txBody>
      </p:sp>
      <p:sp>
        <p:nvSpPr>
          <p:cNvPr id="150" name="Google Shape;150;ga7d7f326f9_2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a80be50b7b_0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a80be50b7b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lang="en-IN" sz="1000">
                <a:solidFill>
                  <a:schemeClr val="dk1"/>
                </a:solidFill>
              </a:rPr>
              <a:t>All the instances with a TAC value of greater than or equal to the threshold value of 0.08 are labelled as ’1’ and all the instances with TAC value less than 0.08 are labelled as ’0’ </a:t>
            </a:r>
            <a:endParaRPr sz="1000">
              <a:solidFill>
                <a:schemeClr val="dk1"/>
              </a:solidFill>
            </a:endParaRPr>
          </a:p>
          <a:p>
            <a:pPr indent="0" lvl="0" marL="0" rtl="0" algn="l">
              <a:spcBef>
                <a:spcPts val="15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a9198d334f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a9198d33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a907f66e9b_0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a907f66e9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a907f66e9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N"/>
              <a:t>Used Pyaudio analysis library for data cleansing &amp; extracting necessary features.</a:t>
            </a:r>
            <a:endParaRPr/>
          </a:p>
        </p:txBody>
      </p:sp>
      <p:sp>
        <p:nvSpPr>
          <p:cNvPr id="175" name="Google Shape;175;ga907f66e9b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af18f06447_0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af18f0644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a9198d334f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a9198d334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a907f66e9b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a907f66e9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a907f66e9b_0_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a907f66e9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a907f66e9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a907f66e9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a907f66e9b_2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a907f66e9b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a907f66e9b_0_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a907f66e9b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a907f66e9b_2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a907f66e9b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a907f66e9b_2_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a907f66e9b_2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a7d7f326f9_2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a7d7f326f9_2_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a695831bc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ga695831bcb_0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a7d7f326f9_2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ga7d7f326f9_2_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a7d7f326f9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ga7d7f326f9_2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53f8f72c5d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g53f8f72c5d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53f8f72c5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g53f8f72c5d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53f8f72c5d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g53f8f72c5d_0_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53f8f72c5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g53f8f72c5d_0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a695831bc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ga695831bcb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a907f66e9b_0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a907f66e9b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a907f66e9b_2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a907f66e9b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415611" y="992767"/>
            <a:ext cx="11360700" cy="27369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6900"/>
              <a:buNone/>
              <a:defRPr sz="6900"/>
            </a:lvl1pPr>
            <a:lvl2pPr lvl="1" rtl="0" algn="ctr">
              <a:spcBef>
                <a:spcPts val="0"/>
              </a:spcBef>
              <a:spcAft>
                <a:spcPts val="0"/>
              </a:spcAft>
              <a:buSzPts val="6900"/>
              <a:buNone/>
              <a:defRPr sz="6900"/>
            </a:lvl2pPr>
            <a:lvl3pPr lvl="2" rtl="0" algn="ctr">
              <a:spcBef>
                <a:spcPts val="0"/>
              </a:spcBef>
              <a:spcAft>
                <a:spcPts val="0"/>
              </a:spcAft>
              <a:buSzPts val="6900"/>
              <a:buNone/>
              <a:defRPr sz="6900"/>
            </a:lvl3pPr>
            <a:lvl4pPr lvl="3" rtl="0" algn="ctr">
              <a:spcBef>
                <a:spcPts val="0"/>
              </a:spcBef>
              <a:spcAft>
                <a:spcPts val="0"/>
              </a:spcAft>
              <a:buSzPts val="6900"/>
              <a:buNone/>
              <a:defRPr sz="6900"/>
            </a:lvl4pPr>
            <a:lvl5pPr lvl="4" rtl="0" algn="ctr">
              <a:spcBef>
                <a:spcPts val="0"/>
              </a:spcBef>
              <a:spcAft>
                <a:spcPts val="0"/>
              </a:spcAft>
              <a:buSzPts val="6900"/>
              <a:buNone/>
              <a:defRPr sz="6900"/>
            </a:lvl5pPr>
            <a:lvl6pPr lvl="5" rtl="0" algn="ctr">
              <a:spcBef>
                <a:spcPts val="0"/>
              </a:spcBef>
              <a:spcAft>
                <a:spcPts val="0"/>
              </a:spcAft>
              <a:buSzPts val="6900"/>
              <a:buNone/>
              <a:defRPr sz="6900"/>
            </a:lvl6pPr>
            <a:lvl7pPr lvl="6" rtl="0" algn="ctr">
              <a:spcBef>
                <a:spcPts val="0"/>
              </a:spcBef>
              <a:spcAft>
                <a:spcPts val="0"/>
              </a:spcAft>
              <a:buSzPts val="6900"/>
              <a:buNone/>
              <a:defRPr sz="6900"/>
            </a:lvl7pPr>
            <a:lvl8pPr lvl="7" rtl="0" algn="ctr">
              <a:spcBef>
                <a:spcPts val="0"/>
              </a:spcBef>
              <a:spcAft>
                <a:spcPts val="0"/>
              </a:spcAft>
              <a:buSzPts val="6900"/>
              <a:buNone/>
              <a:defRPr sz="6900"/>
            </a:lvl8pPr>
            <a:lvl9pPr lvl="8" rtl="0" algn="ctr">
              <a:spcBef>
                <a:spcPts val="0"/>
              </a:spcBef>
              <a:spcAft>
                <a:spcPts val="0"/>
              </a:spcAft>
              <a:buSzPts val="6900"/>
              <a:buNone/>
              <a:defRPr sz="6900"/>
            </a:lvl9pPr>
          </a:lstStyle>
          <a:p/>
        </p:txBody>
      </p:sp>
      <p:sp>
        <p:nvSpPr>
          <p:cNvPr id="11" name="Google Shape;11;p2"/>
          <p:cNvSpPr txBox="1"/>
          <p:nvPr>
            <p:ph idx="1" type="subTitle"/>
          </p:nvPr>
        </p:nvSpPr>
        <p:spPr>
          <a:xfrm>
            <a:off x="415600" y="3778833"/>
            <a:ext cx="11360700" cy="1056900"/>
          </a:xfrm>
          <a:prstGeom prst="rect">
            <a:avLst/>
          </a:prstGeom>
        </p:spPr>
        <p:txBody>
          <a:bodyPr anchorCtr="0" anchor="t" bIns="121900" lIns="121900" spcFirstLastPara="1" rIns="121900" wrap="square" tIns="121900">
            <a:noAutofit/>
          </a:bodyPr>
          <a:lstStyle>
            <a:lvl1pPr lvl="0" rtl="0" algn="ctr">
              <a:lnSpc>
                <a:spcPct val="100000"/>
              </a:lnSpc>
              <a:spcBef>
                <a:spcPts val="0"/>
              </a:spcBef>
              <a:spcAft>
                <a:spcPts val="0"/>
              </a:spcAft>
              <a:buSzPts val="3700"/>
              <a:buNone/>
              <a:defRPr sz="3700"/>
            </a:lvl1pPr>
            <a:lvl2pPr lvl="1" rtl="0" algn="ctr">
              <a:lnSpc>
                <a:spcPct val="100000"/>
              </a:lnSpc>
              <a:spcBef>
                <a:spcPts val="0"/>
              </a:spcBef>
              <a:spcAft>
                <a:spcPts val="0"/>
              </a:spcAft>
              <a:buSzPts val="3700"/>
              <a:buNone/>
              <a:defRPr sz="3700"/>
            </a:lvl2pPr>
            <a:lvl3pPr lvl="2" rtl="0" algn="ctr">
              <a:lnSpc>
                <a:spcPct val="100000"/>
              </a:lnSpc>
              <a:spcBef>
                <a:spcPts val="0"/>
              </a:spcBef>
              <a:spcAft>
                <a:spcPts val="0"/>
              </a:spcAft>
              <a:buSzPts val="3700"/>
              <a:buNone/>
              <a:defRPr sz="3700"/>
            </a:lvl3pPr>
            <a:lvl4pPr lvl="3" rtl="0" algn="ctr">
              <a:lnSpc>
                <a:spcPct val="100000"/>
              </a:lnSpc>
              <a:spcBef>
                <a:spcPts val="0"/>
              </a:spcBef>
              <a:spcAft>
                <a:spcPts val="0"/>
              </a:spcAft>
              <a:buSzPts val="3700"/>
              <a:buNone/>
              <a:defRPr sz="3700"/>
            </a:lvl4pPr>
            <a:lvl5pPr lvl="4" rtl="0" algn="ctr">
              <a:lnSpc>
                <a:spcPct val="100000"/>
              </a:lnSpc>
              <a:spcBef>
                <a:spcPts val="0"/>
              </a:spcBef>
              <a:spcAft>
                <a:spcPts val="0"/>
              </a:spcAft>
              <a:buSzPts val="3700"/>
              <a:buNone/>
              <a:defRPr sz="3700"/>
            </a:lvl5pPr>
            <a:lvl6pPr lvl="5" rtl="0" algn="ctr">
              <a:lnSpc>
                <a:spcPct val="100000"/>
              </a:lnSpc>
              <a:spcBef>
                <a:spcPts val="0"/>
              </a:spcBef>
              <a:spcAft>
                <a:spcPts val="0"/>
              </a:spcAft>
              <a:buSzPts val="3700"/>
              <a:buNone/>
              <a:defRPr sz="3700"/>
            </a:lvl6pPr>
            <a:lvl7pPr lvl="6" rtl="0" algn="ctr">
              <a:lnSpc>
                <a:spcPct val="100000"/>
              </a:lnSpc>
              <a:spcBef>
                <a:spcPts val="0"/>
              </a:spcBef>
              <a:spcAft>
                <a:spcPts val="0"/>
              </a:spcAft>
              <a:buSzPts val="3700"/>
              <a:buNone/>
              <a:defRPr sz="3700"/>
            </a:lvl7pPr>
            <a:lvl8pPr lvl="7" rtl="0" algn="ctr">
              <a:lnSpc>
                <a:spcPct val="100000"/>
              </a:lnSpc>
              <a:spcBef>
                <a:spcPts val="0"/>
              </a:spcBef>
              <a:spcAft>
                <a:spcPts val="0"/>
              </a:spcAft>
              <a:buSzPts val="3700"/>
              <a:buNone/>
              <a:defRPr sz="3700"/>
            </a:lvl8pPr>
            <a:lvl9pPr lvl="8" rtl="0" algn="ctr">
              <a:lnSpc>
                <a:spcPct val="100000"/>
              </a:lnSpc>
              <a:spcBef>
                <a:spcPts val="0"/>
              </a:spcBef>
              <a:spcAft>
                <a:spcPts val="0"/>
              </a:spcAft>
              <a:buSzPts val="3700"/>
              <a:buNone/>
              <a:defRPr sz="3700"/>
            </a:lvl9pPr>
          </a:lstStyle>
          <a:p/>
        </p:txBody>
      </p:sp>
      <p:sp>
        <p:nvSpPr>
          <p:cNvPr id="12" name="Google Shape;12;p2"/>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415600" y="1474833"/>
            <a:ext cx="11360700" cy="26181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16000"/>
              <a:buNone/>
              <a:defRPr sz="16000"/>
            </a:lvl1pPr>
            <a:lvl2pPr lvl="1" rtl="0" algn="ctr">
              <a:spcBef>
                <a:spcPts val="0"/>
              </a:spcBef>
              <a:spcAft>
                <a:spcPts val="0"/>
              </a:spcAft>
              <a:buSzPts val="16000"/>
              <a:buNone/>
              <a:defRPr sz="16000"/>
            </a:lvl2pPr>
            <a:lvl3pPr lvl="2" rtl="0" algn="ctr">
              <a:spcBef>
                <a:spcPts val="0"/>
              </a:spcBef>
              <a:spcAft>
                <a:spcPts val="0"/>
              </a:spcAft>
              <a:buSzPts val="16000"/>
              <a:buNone/>
              <a:defRPr sz="16000"/>
            </a:lvl3pPr>
            <a:lvl4pPr lvl="3" rtl="0" algn="ctr">
              <a:spcBef>
                <a:spcPts val="0"/>
              </a:spcBef>
              <a:spcAft>
                <a:spcPts val="0"/>
              </a:spcAft>
              <a:buSzPts val="16000"/>
              <a:buNone/>
              <a:defRPr sz="16000"/>
            </a:lvl4pPr>
            <a:lvl5pPr lvl="4" rtl="0" algn="ctr">
              <a:spcBef>
                <a:spcPts val="0"/>
              </a:spcBef>
              <a:spcAft>
                <a:spcPts val="0"/>
              </a:spcAft>
              <a:buSzPts val="16000"/>
              <a:buNone/>
              <a:defRPr sz="16000"/>
            </a:lvl5pPr>
            <a:lvl6pPr lvl="5" rtl="0" algn="ctr">
              <a:spcBef>
                <a:spcPts val="0"/>
              </a:spcBef>
              <a:spcAft>
                <a:spcPts val="0"/>
              </a:spcAft>
              <a:buSzPts val="16000"/>
              <a:buNone/>
              <a:defRPr sz="16000"/>
            </a:lvl6pPr>
            <a:lvl7pPr lvl="6" rtl="0" algn="ctr">
              <a:spcBef>
                <a:spcPts val="0"/>
              </a:spcBef>
              <a:spcAft>
                <a:spcPts val="0"/>
              </a:spcAft>
              <a:buSzPts val="16000"/>
              <a:buNone/>
              <a:defRPr sz="16000"/>
            </a:lvl7pPr>
            <a:lvl8pPr lvl="7" rtl="0" algn="ctr">
              <a:spcBef>
                <a:spcPts val="0"/>
              </a:spcBef>
              <a:spcAft>
                <a:spcPts val="0"/>
              </a:spcAft>
              <a:buSzPts val="16000"/>
              <a:buNone/>
              <a:defRPr sz="16000"/>
            </a:lvl8pPr>
            <a:lvl9pPr lvl="8" rtl="0" algn="ctr">
              <a:spcBef>
                <a:spcPts val="0"/>
              </a:spcBef>
              <a:spcAft>
                <a:spcPts val="0"/>
              </a:spcAft>
              <a:buSzPts val="16000"/>
              <a:buNone/>
              <a:defRPr sz="16000"/>
            </a:lvl9pPr>
          </a:lstStyle>
          <a:p>
            <a:r>
              <a:t>xx%</a:t>
            </a:r>
          </a:p>
        </p:txBody>
      </p:sp>
      <p:sp>
        <p:nvSpPr>
          <p:cNvPr id="46" name="Google Shape;46;p11"/>
          <p:cNvSpPr txBox="1"/>
          <p:nvPr>
            <p:ph idx="1" type="body"/>
          </p:nvPr>
        </p:nvSpPr>
        <p:spPr>
          <a:xfrm>
            <a:off x="415600" y="4202967"/>
            <a:ext cx="11360700" cy="1734300"/>
          </a:xfrm>
          <a:prstGeom prst="rect">
            <a:avLst/>
          </a:prstGeom>
        </p:spPr>
        <p:txBody>
          <a:bodyPr anchorCtr="0" anchor="t" bIns="121900" lIns="121900" spcFirstLastPara="1" rIns="121900" wrap="square" tIns="121900">
            <a:noAutofit/>
          </a:bodyPr>
          <a:lstStyle>
            <a:lvl1pPr indent="-381000" lvl="0" marL="457200" rtl="0" algn="ctr">
              <a:spcBef>
                <a:spcPts val="0"/>
              </a:spcBef>
              <a:spcAft>
                <a:spcPts val="0"/>
              </a:spcAft>
              <a:buSzPts val="2400"/>
              <a:buChar char="●"/>
              <a:defRPr/>
            </a:lvl1pPr>
            <a:lvl2pPr indent="-349250" lvl="1" marL="914400" rtl="0" algn="ctr">
              <a:spcBef>
                <a:spcPts val="2100"/>
              </a:spcBef>
              <a:spcAft>
                <a:spcPts val="0"/>
              </a:spcAft>
              <a:buSzPts val="1900"/>
              <a:buChar char="○"/>
              <a:defRPr/>
            </a:lvl2pPr>
            <a:lvl3pPr indent="-349250" lvl="2" marL="1371600" rtl="0" algn="ctr">
              <a:spcBef>
                <a:spcPts val="2100"/>
              </a:spcBef>
              <a:spcAft>
                <a:spcPts val="0"/>
              </a:spcAft>
              <a:buSzPts val="1900"/>
              <a:buChar char="■"/>
              <a:defRPr/>
            </a:lvl3pPr>
            <a:lvl4pPr indent="-349250" lvl="3" marL="1828800" rtl="0" algn="ctr">
              <a:spcBef>
                <a:spcPts val="2100"/>
              </a:spcBef>
              <a:spcAft>
                <a:spcPts val="0"/>
              </a:spcAft>
              <a:buSzPts val="1900"/>
              <a:buChar char="●"/>
              <a:defRPr/>
            </a:lvl4pPr>
            <a:lvl5pPr indent="-349250" lvl="4" marL="2286000" rtl="0" algn="ctr">
              <a:spcBef>
                <a:spcPts val="2100"/>
              </a:spcBef>
              <a:spcAft>
                <a:spcPts val="0"/>
              </a:spcAft>
              <a:buSzPts val="1900"/>
              <a:buChar char="○"/>
              <a:defRPr/>
            </a:lvl5pPr>
            <a:lvl6pPr indent="-349250" lvl="5" marL="2743200" rtl="0" algn="ctr">
              <a:spcBef>
                <a:spcPts val="2100"/>
              </a:spcBef>
              <a:spcAft>
                <a:spcPts val="0"/>
              </a:spcAft>
              <a:buSzPts val="1900"/>
              <a:buChar char="■"/>
              <a:defRPr/>
            </a:lvl6pPr>
            <a:lvl7pPr indent="-349250" lvl="6" marL="3200400" rtl="0" algn="ctr">
              <a:spcBef>
                <a:spcPts val="2100"/>
              </a:spcBef>
              <a:spcAft>
                <a:spcPts val="0"/>
              </a:spcAft>
              <a:buSzPts val="1900"/>
              <a:buChar char="●"/>
              <a:defRPr/>
            </a:lvl7pPr>
            <a:lvl8pPr indent="-349250" lvl="7" marL="3657600" rtl="0" algn="ctr">
              <a:spcBef>
                <a:spcPts val="2100"/>
              </a:spcBef>
              <a:spcAft>
                <a:spcPts val="0"/>
              </a:spcAft>
              <a:buSzPts val="1900"/>
              <a:buChar char="○"/>
              <a:defRPr/>
            </a:lvl8pPr>
            <a:lvl9pPr indent="-349250" lvl="8" marL="4114800" rtl="0" algn="ctr">
              <a:spcBef>
                <a:spcPts val="2100"/>
              </a:spcBef>
              <a:spcAft>
                <a:spcPts val="2100"/>
              </a:spcAft>
              <a:buSzPts val="1900"/>
              <a:buChar char="■"/>
              <a:defRPr/>
            </a:lvl9pPr>
          </a:lstStyle>
          <a:p/>
        </p:txBody>
      </p:sp>
      <p:sp>
        <p:nvSpPr>
          <p:cNvPr id="47" name="Google Shape;47;p11"/>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2231136" y="964692"/>
            <a:ext cx="7729800" cy="11886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lvl1pPr lvl="0" rtl="0" algn="ctr">
              <a:lnSpc>
                <a:spcPct val="90000"/>
              </a:lnSpc>
              <a:spcBef>
                <a:spcPts val="0"/>
              </a:spcBef>
              <a:spcAft>
                <a:spcPts val="0"/>
              </a:spcAft>
              <a:buClr>
                <a:srgbClr val="262626"/>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2" name="Google Shape;52;p13"/>
          <p:cNvSpPr txBox="1"/>
          <p:nvPr>
            <p:ph idx="1" type="body"/>
          </p:nvPr>
        </p:nvSpPr>
        <p:spPr>
          <a:xfrm>
            <a:off x="2231136" y="2638044"/>
            <a:ext cx="7729800" cy="3102000"/>
          </a:xfrm>
          <a:prstGeom prst="rect">
            <a:avLst/>
          </a:prstGeom>
          <a:noFill/>
          <a:ln>
            <a:noFill/>
          </a:ln>
        </p:spPr>
        <p:txBody>
          <a:bodyPr anchorCtr="0" anchor="t" bIns="45700" lIns="91425" spcFirstLastPara="1" rIns="91425" wrap="square" tIns="45700">
            <a:noAutofit/>
          </a:bodyPr>
          <a:lstStyle>
            <a:lvl1pPr indent="-342900" lvl="0" marL="457200" rtl="0" algn="l">
              <a:lnSpc>
                <a:spcPct val="100000"/>
              </a:lnSpc>
              <a:spcBef>
                <a:spcPts val="1000"/>
              </a:spcBef>
              <a:spcAft>
                <a:spcPts val="0"/>
              </a:spcAft>
              <a:buSzPts val="1800"/>
              <a:buChar char="●"/>
              <a:defRPr/>
            </a:lvl1pPr>
            <a:lvl2pPr indent="-342900" lvl="1" marL="914400" rtl="0" algn="l">
              <a:lnSpc>
                <a:spcPct val="100000"/>
              </a:lnSpc>
              <a:spcBef>
                <a:spcPts val="2100"/>
              </a:spcBef>
              <a:spcAft>
                <a:spcPts val="0"/>
              </a:spcAft>
              <a:buSzPts val="1800"/>
              <a:buChar char="○"/>
              <a:defRPr/>
            </a:lvl2pPr>
            <a:lvl3pPr indent="-342900" lvl="2" marL="1371600" rtl="0" algn="l">
              <a:lnSpc>
                <a:spcPct val="100000"/>
              </a:lnSpc>
              <a:spcBef>
                <a:spcPts val="2100"/>
              </a:spcBef>
              <a:spcAft>
                <a:spcPts val="0"/>
              </a:spcAft>
              <a:buSzPts val="1800"/>
              <a:buChar char="■"/>
              <a:defRPr/>
            </a:lvl3pPr>
            <a:lvl4pPr indent="-342900" lvl="3" marL="1828800" rtl="0" algn="l">
              <a:lnSpc>
                <a:spcPct val="100000"/>
              </a:lnSpc>
              <a:spcBef>
                <a:spcPts val="2100"/>
              </a:spcBef>
              <a:spcAft>
                <a:spcPts val="0"/>
              </a:spcAft>
              <a:buSzPts val="1800"/>
              <a:buChar char="●"/>
              <a:defRPr/>
            </a:lvl4pPr>
            <a:lvl5pPr indent="-342900" lvl="4" marL="2286000" rtl="0" algn="l">
              <a:lnSpc>
                <a:spcPct val="100000"/>
              </a:lnSpc>
              <a:spcBef>
                <a:spcPts val="2100"/>
              </a:spcBef>
              <a:spcAft>
                <a:spcPts val="0"/>
              </a:spcAft>
              <a:buSzPts val="1800"/>
              <a:buChar char="○"/>
              <a:defRPr/>
            </a:lvl5pPr>
            <a:lvl6pPr indent="-342900" lvl="5" marL="2743200" rtl="0" algn="l">
              <a:lnSpc>
                <a:spcPct val="100000"/>
              </a:lnSpc>
              <a:spcBef>
                <a:spcPts val="2100"/>
              </a:spcBef>
              <a:spcAft>
                <a:spcPts val="0"/>
              </a:spcAft>
              <a:buSzPts val="1800"/>
              <a:buChar char="■"/>
              <a:defRPr/>
            </a:lvl6pPr>
            <a:lvl7pPr indent="-342900" lvl="6" marL="3200400" rtl="0" algn="l">
              <a:lnSpc>
                <a:spcPct val="100000"/>
              </a:lnSpc>
              <a:spcBef>
                <a:spcPts val="2100"/>
              </a:spcBef>
              <a:spcAft>
                <a:spcPts val="0"/>
              </a:spcAft>
              <a:buSzPts val="1800"/>
              <a:buChar char="●"/>
              <a:defRPr/>
            </a:lvl7pPr>
            <a:lvl8pPr indent="-342900" lvl="7" marL="3657600" rtl="0" algn="l">
              <a:lnSpc>
                <a:spcPct val="100000"/>
              </a:lnSpc>
              <a:spcBef>
                <a:spcPts val="2100"/>
              </a:spcBef>
              <a:spcAft>
                <a:spcPts val="0"/>
              </a:spcAft>
              <a:buSzPts val="1800"/>
              <a:buChar char="○"/>
              <a:defRPr/>
            </a:lvl8pPr>
            <a:lvl9pPr indent="-342900" lvl="8" marL="4114800" rtl="0" algn="l">
              <a:lnSpc>
                <a:spcPct val="100000"/>
              </a:lnSpc>
              <a:spcBef>
                <a:spcPts val="2100"/>
              </a:spcBef>
              <a:spcAft>
                <a:spcPts val="2100"/>
              </a:spcAft>
              <a:buSzPts val="1800"/>
              <a:buChar char="■"/>
              <a:defRPr/>
            </a:lvl9pPr>
          </a:lstStyle>
          <a:p/>
        </p:txBody>
      </p:sp>
      <p:sp>
        <p:nvSpPr>
          <p:cNvPr id="53" name="Google Shape;53;p13"/>
          <p:cNvSpPr txBox="1"/>
          <p:nvPr>
            <p:ph idx="10" type="dt"/>
          </p:nvPr>
        </p:nvSpPr>
        <p:spPr>
          <a:xfrm>
            <a:off x="7821429" y="6238816"/>
            <a:ext cx="2753700" cy="3240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4" name="Google Shape;54;p13"/>
          <p:cNvSpPr txBox="1"/>
          <p:nvPr>
            <p:ph idx="11" type="ftr"/>
          </p:nvPr>
        </p:nvSpPr>
        <p:spPr>
          <a:xfrm>
            <a:off x="1600200" y="6236208"/>
            <a:ext cx="5901300" cy="320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p13"/>
          <p:cNvSpPr/>
          <p:nvPr>
            <p:ph idx="12" type="sldNum"/>
          </p:nvPr>
        </p:nvSpPr>
        <p:spPr>
          <a:xfrm>
            <a:off x="10758922" y="6217920"/>
            <a:ext cx="365700" cy="365700"/>
          </a:xfrm>
          <a:prstGeom prst="ellipse">
            <a:avLst/>
          </a:prstGeom>
          <a:solidFill>
            <a:srgbClr val="1D1D1D">
              <a:alpha val="69800"/>
            </a:srgbClr>
          </a:solidFill>
          <a:ln>
            <a:noFill/>
          </a:ln>
        </p:spPr>
        <p:txBody>
          <a:bodyPr anchorCtr="0" anchor="ctr" bIns="45700" lIns="18275" spcFirstLastPara="1" rIns="1827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415600" y="2867800"/>
            <a:ext cx="11360700" cy="11223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5" name="Google Shape;15;p3"/>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8" name="Google Shape;18;p4"/>
          <p:cNvSpPr txBox="1"/>
          <p:nvPr>
            <p:ph idx="1" type="body"/>
          </p:nvPr>
        </p:nvSpPr>
        <p:spPr>
          <a:xfrm>
            <a:off x="415600" y="1536633"/>
            <a:ext cx="11360700" cy="4555200"/>
          </a:xfrm>
          <a:prstGeom prst="rect">
            <a:avLst/>
          </a:prstGeom>
        </p:spPr>
        <p:txBody>
          <a:bodyPr anchorCtr="0" anchor="t" bIns="121900" lIns="121900" spcFirstLastPara="1" rIns="121900" wrap="square" tIns="121900">
            <a:noAutofit/>
          </a:bodyPr>
          <a:lstStyle>
            <a:lvl1pPr indent="-381000" lvl="0" marL="457200" rtl="0">
              <a:spcBef>
                <a:spcPts val="0"/>
              </a:spcBef>
              <a:spcAft>
                <a:spcPts val="0"/>
              </a:spcAft>
              <a:buSzPts val="24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9" name="Google Shape;19;p4"/>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2" name="Google Shape;22;p5"/>
          <p:cNvSpPr txBox="1"/>
          <p:nvPr>
            <p:ph idx="1" type="body"/>
          </p:nvPr>
        </p:nvSpPr>
        <p:spPr>
          <a:xfrm>
            <a:off x="415600" y="1536633"/>
            <a:ext cx="5333100" cy="45552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sz="19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23" name="Google Shape;23;p5"/>
          <p:cNvSpPr txBox="1"/>
          <p:nvPr>
            <p:ph idx="2" type="body"/>
          </p:nvPr>
        </p:nvSpPr>
        <p:spPr>
          <a:xfrm>
            <a:off x="6443200" y="1536633"/>
            <a:ext cx="5333100" cy="45552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sz="19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24" name="Google Shape;24;p5"/>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7" name="Google Shape;27;p6"/>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415600" y="740800"/>
            <a:ext cx="3744000" cy="1007700"/>
          </a:xfrm>
          <a:prstGeom prst="rect">
            <a:avLst/>
          </a:prstGeom>
        </p:spPr>
        <p:txBody>
          <a:bodyPr anchorCtr="0" anchor="b" bIns="121900" lIns="121900" spcFirstLastPara="1" rIns="121900" wrap="square" tIns="121900">
            <a:no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
        <p:nvSpPr>
          <p:cNvPr id="30" name="Google Shape;30;p7"/>
          <p:cNvSpPr txBox="1"/>
          <p:nvPr>
            <p:ph idx="1" type="body"/>
          </p:nvPr>
        </p:nvSpPr>
        <p:spPr>
          <a:xfrm>
            <a:off x="415600" y="1852800"/>
            <a:ext cx="3744000" cy="42393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1" name="Google Shape;31;p7"/>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653667" y="600200"/>
            <a:ext cx="8490300" cy="5454300"/>
          </a:xfrm>
          <a:prstGeom prst="rect">
            <a:avLst/>
          </a:prstGeom>
        </p:spPr>
        <p:txBody>
          <a:bodyPr anchorCtr="0" anchor="ctr" bIns="121900" lIns="121900" spcFirstLastPara="1" rIns="121900" wrap="square" tIns="121900">
            <a:noAutofit/>
          </a:bodyPr>
          <a:lstStyle>
            <a:lvl1pPr lvl="0" rtl="0">
              <a:spcBef>
                <a:spcPts val="0"/>
              </a:spcBef>
              <a:spcAft>
                <a:spcPts val="0"/>
              </a:spcAft>
              <a:buSzPts val="6400"/>
              <a:buNone/>
              <a:defRPr sz="6400"/>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p:txBody>
      </p:sp>
      <p:sp>
        <p:nvSpPr>
          <p:cNvPr id="34" name="Google Shape;34;p8"/>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6096000" y="-167"/>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354000" y="1644233"/>
            <a:ext cx="5393700" cy="19764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5600"/>
              <a:buNone/>
              <a:defRPr sz="56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p:txBody>
      </p:sp>
      <p:sp>
        <p:nvSpPr>
          <p:cNvPr id="38" name="Google Shape;38;p9"/>
          <p:cNvSpPr txBox="1"/>
          <p:nvPr>
            <p:ph idx="1" type="subTitle"/>
          </p:nvPr>
        </p:nvSpPr>
        <p:spPr>
          <a:xfrm>
            <a:off x="354000" y="3737433"/>
            <a:ext cx="5393700" cy="1646700"/>
          </a:xfrm>
          <a:prstGeom prst="rect">
            <a:avLst/>
          </a:prstGeom>
        </p:spPr>
        <p:txBody>
          <a:bodyPr anchorCtr="0" anchor="t" bIns="121900" lIns="121900" spcFirstLastPara="1" rIns="121900" wrap="square" tIns="121900">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9" name="Google Shape;39;p9"/>
          <p:cNvSpPr txBox="1"/>
          <p:nvPr>
            <p:ph idx="2" type="body"/>
          </p:nvPr>
        </p:nvSpPr>
        <p:spPr>
          <a:xfrm>
            <a:off x="6586000" y="965433"/>
            <a:ext cx="5115900" cy="4926900"/>
          </a:xfrm>
          <a:prstGeom prst="rect">
            <a:avLst/>
          </a:prstGeom>
        </p:spPr>
        <p:txBody>
          <a:bodyPr anchorCtr="0" anchor="ctr" bIns="121900" lIns="121900" spcFirstLastPara="1" rIns="121900" wrap="square" tIns="121900">
            <a:noAutofit/>
          </a:bodyPr>
          <a:lstStyle>
            <a:lvl1pPr indent="-381000" lvl="0" marL="457200" rtl="0">
              <a:spcBef>
                <a:spcPts val="0"/>
              </a:spcBef>
              <a:spcAft>
                <a:spcPts val="0"/>
              </a:spcAft>
              <a:buSzPts val="24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40" name="Google Shape;40;p9"/>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415600" y="5640767"/>
            <a:ext cx="7998300" cy="806700"/>
          </a:xfrm>
          <a:prstGeom prst="rect">
            <a:avLst/>
          </a:prstGeom>
        </p:spPr>
        <p:txBody>
          <a:bodyPr anchorCtr="0" anchor="ctr" bIns="121900" lIns="121900" spcFirstLastPara="1" rIns="121900" wrap="square" tIns="121900">
            <a:noAutofit/>
          </a:bodyPr>
          <a:lstStyle>
            <a:lvl1pPr indent="-228600" lvl="0" marL="457200" rtl="0">
              <a:lnSpc>
                <a:spcPct val="100000"/>
              </a:lnSpc>
              <a:spcBef>
                <a:spcPts val="0"/>
              </a:spcBef>
              <a:spcAft>
                <a:spcPts val="0"/>
              </a:spcAft>
              <a:buSzPts val="2400"/>
              <a:buNone/>
              <a:defRPr/>
            </a:lvl1pPr>
          </a:lstStyle>
          <a:p/>
        </p:txBody>
      </p:sp>
      <p:sp>
        <p:nvSpPr>
          <p:cNvPr id="43" name="Google Shape;43;p10"/>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rtl="0">
              <a:spcBef>
                <a:spcPts val="0"/>
              </a:spcBef>
              <a:spcAft>
                <a:spcPts val="0"/>
              </a:spcAft>
              <a:buClr>
                <a:schemeClr val="dk1"/>
              </a:buClr>
              <a:buSzPts val="3700"/>
              <a:buNone/>
              <a:defRPr sz="3700">
                <a:solidFill>
                  <a:schemeClr val="dk1"/>
                </a:solidFill>
              </a:defRPr>
            </a:lvl1pPr>
            <a:lvl2pPr lvl="1" rtl="0">
              <a:spcBef>
                <a:spcPts val="0"/>
              </a:spcBef>
              <a:spcAft>
                <a:spcPts val="0"/>
              </a:spcAft>
              <a:buClr>
                <a:schemeClr val="dk1"/>
              </a:buClr>
              <a:buSzPts val="3700"/>
              <a:buNone/>
              <a:defRPr sz="3700">
                <a:solidFill>
                  <a:schemeClr val="dk1"/>
                </a:solidFill>
              </a:defRPr>
            </a:lvl2pPr>
            <a:lvl3pPr lvl="2" rtl="0">
              <a:spcBef>
                <a:spcPts val="0"/>
              </a:spcBef>
              <a:spcAft>
                <a:spcPts val="0"/>
              </a:spcAft>
              <a:buClr>
                <a:schemeClr val="dk1"/>
              </a:buClr>
              <a:buSzPts val="3700"/>
              <a:buNone/>
              <a:defRPr sz="3700">
                <a:solidFill>
                  <a:schemeClr val="dk1"/>
                </a:solidFill>
              </a:defRPr>
            </a:lvl3pPr>
            <a:lvl4pPr lvl="3" rtl="0">
              <a:spcBef>
                <a:spcPts val="0"/>
              </a:spcBef>
              <a:spcAft>
                <a:spcPts val="0"/>
              </a:spcAft>
              <a:buClr>
                <a:schemeClr val="dk1"/>
              </a:buClr>
              <a:buSzPts val="3700"/>
              <a:buNone/>
              <a:defRPr sz="3700">
                <a:solidFill>
                  <a:schemeClr val="dk1"/>
                </a:solidFill>
              </a:defRPr>
            </a:lvl4pPr>
            <a:lvl5pPr lvl="4" rtl="0">
              <a:spcBef>
                <a:spcPts val="0"/>
              </a:spcBef>
              <a:spcAft>
                <a:spcPts val="0"/>
              </a:spcAft>
              <a:buClr>
                <a:schemeClr val="dk1"/>
              </a:buClr>
              <a:buSzPts val="3700"/>
              <a:buNone/>
              <a:defRPr sz="3700">
                <a:solidFill>
                  <a:schemeClr val="dk1"/>
                </a:solidFill>
              </a:defRPr>
            </a:lvl5pPr>
            <a:lvl6pPr lvl="5" rtl="0">
              <a:spcBef>
                <a:spcPts val="0"/>
              </a:spcBef>
              <a:spcAft>
                <a:spcPts val="0"/>
              </a:spcAft>
              <a:buClr>
                <a:schemeClr val="dk1"/>
              </a:buClr>
              <a:buSzPts val="3700"/>
              <a:buNone/>
              <a:defRPr sz="3700">
                <a:solidFill>
                  <a:schemeClr val="dk1"/>
                </a:solidFill>
              </a:defRPr>
            </a:lvl6pPr>
            <a:lvl7pPr lvl="6" rtl="0">
              <a:spcBef>
                <a:spcPts val="0"/>
              </a:spcBef>
              <a:spcAft>
                <a:spcPts val="0"/>
              </a:spcAft>
              <a:buClr>
                <a:schemeClr val="dk1"/>
              </a:buClr>
              <a:buSzPts val="3700"/>
              <a:buNone/>
              <a:defRPr sz="3700">
                <a:solidFill>
                  <a:schemeClr val="dk1"/>
                </a:solidFill>
              </a:defRPr>
            </a:lvl7pPr>
            <a:lvl8pPr lvl="7" rtl="0">
              <a:spcBef>
                <a:spcPts val="0"/>
              </a:spcBef>
              <a:spcAft>
                <a:spcPts val="0"/>
              </a:spcAft>
              <a:buClr>
                <a:schemeClr val="dk1"/>
              </a:buClr>
              <a:buSzPts val="3700"/>
              <a:buNone/>
              <a:defRPr sz="3700">
                <a:solidFill>
                  <a:schemeClr val="dk1"/>
                </a:solidFill>
              </a:defRPr>
            </a:lvl8pPr>
            <a:lvl9pPr lvl="8" rtl="0">
              <a:spcBef>
                <a:spcPts val="0"/>
              </a:spcBef>
              <a:spcAft>
                <a:spcPts val="0"/>
              </a:spcAft>
              <a:buClr>
                <a:schemeClr val="dk1"/>
              </a:buClr>
              <a:buSzPts val="3700"/>
              <a:buNone/>
              <a:defRPr sz="3700">
                <a:solidFill>
                  <a:schemeClr val="dk1"/>
                </a:solidFill>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81000" lvl="0" marL="457200" rtl="0">
              <a:lnSpc>
                <a:spcPct val="115000"/>
              </a:lnSpc>
              <a:spcBef>
                <a:spcPts val="0"/>
              </a:spcBef>
              <a:spcAft>
                <a:spcPts val="0"/>
              </a:spcAft>
              <a:buClr>
                <a:schemeClr val="dk2"/>
              </a:buClr>
              <a:buSzPts val="2400"/>
              <a:buChar char="●"/>
              <a:defRPr sz="2400">
                <a:solidFill>
                  <a:schemeClr val="dk2"/>
                </a:solidFill>
              </a:defRPr>
            </a:lvl1pPr>
            <a:lvl2pPr indent="-349250" lvl="1" marL="914400" rtl="0">
              <a:lnSpc>
                <a:spcPct val="115000"/>
              </a:lnSpc>
              <a:spcBef>
                <a:spcPts val="2100"/>
              </a:spcBef>
              <a:spcAft>
                <a:spcPts val="0"/>
              </a:spcAft>
              <a:buClr>
                <a:schemeClr val="dk2"/>
              </a:buClr>
              <a:buSzPts val="1900"/>
              <a:buChar char="○"/>
              <a:defRPr sz="1900">
                <a:solidFill>
                  <a:schemeClr val="dk2"/>
                </a:solidFill>
              </a:defRPr>
            </a:lvl2pPr>
            <a:lvl3pPr indent="-349250" lvl="2" marL="1371600" rtl="0">
              <a:lnSpc>
                <a:spcPct val="115000"/>
              </a:lnSpc>
              <a:spcBef>
                <a:spcPts val="2100"/>
              </a:spcBef>
              <a:spcAft>
                <a:spcPts val="0"/>
              </a:spcAft>
              <a:buClr>
                <a:schemeClr val="dk2"/>
              </a:buClr>
              <a:buSzPts val="1900"/>
              <a:buChar char="■"/>
              <a:defRPr sz="1900">
                <a:solidFill>
                  <a:schemeClr val="dk2"/>
                </a:solidFill>
              </a:defRPr>
            </a:lvl3pPr>
            <a:lvl4pPr indent="-349250" lvl="3" marL="1828800" rtl="0">
              <a:lnSpc>
                <a:spcPct val="115000"/>
              </a:lnSpc>
              <a:spcBef>
                <a:spcPts val="2100"/>
              </a:spcBef>
              <a:spcAft>
                <a:spcPts val="0"/>
              </a:spcAft>
              <a:buClr>
                <a:schemeClr val="dk2"/>
              </a:buClr>
              <a:buSzPts val="1900"/>
              <a:buChar char="●"/>
              <a:defRPr sz="1900">
                <a:solidFill>
                  <a:schemeClr val="dk2"/>
                </a:solidFill>
              </a:defRPr>
            </a:lvl4pPr>
            <a:lvl5pPr indent="-349250" lvl="4" marL="2286000" rtl="0">
              <a:lnSpc>
                <a:spcPct val="115000"/>
              </a:lnSpc>
              <a:spcBef>
                <a:spcPts val="2100"/>
              </a:spcBef>
              <a:spcAft>
                <a:spcPts val="0"/>
              </a:spcAft>
              <a:buClr>
                <a:schemeClr val="dk2"/>
              </a:buClr>
              <a:buSzPts val="1900"/>
              <a:buChar char="○"/>
              <a:defRPr sz="1900">
                <a:solidFill>
                  <a:schemeClr val="dk2"/>
                </a:solidFill>
              </a:defRPr>
            </a:lvl5pPr>
            <a:lvl6pPr indent="-349250" lvl="5" marL="2743200" rtl="0">
              <a:lnSpc>
                <a:spcPct val="115000"/>
              </a:lnSpc>
              <a:spcBef>
                <a:spcPts val="2100"/>
              </a:spcBef>
              <a:spcAft>
                <a:spcPts val="0"/>
              </a:spcAft>
              <a:buClr>
                <a:schemeClr val="dk2"/>
              </a:buClr>
              <a:buSzPts val="1900"/>
              <a:buChar char="■"/>
              <a:defRPr sz="1900">
                <a:solidFill>
                  <a:schemeClr val="dk2"/>
                </a:solidFill>
              </a:defRPr>
            </a:lvl6pPr>
            <a:lvl7pPr indent="-349250" lvl="6" marL="3200400" rtl="0">
              <a:lnSpc>
                <a:spcPct val="115000"/>
              </a:lnSpc>
              <a:spcBef>
                <a:spcPts val="2100"/>
              </a:spcBef>
              <a:spcAft>
                <a:spcPts val="0"/>
              </a:spcAft>
              <a:buClr>
                <a:schemeClr val="dk2"/>
              </a:buClr>
              <a:buSzPts val="1900"/>
              <a:buChar char="●"/>
              <a:defRPr sz="1900">
                <a:solidFill>
                  <a:schemeClr val="dk2"/>
                </a:solidFill>
              </a:defRPr>
            </a:lvl7pPr>
            <a:lvl8pPr indent="-349250" lvl="7" marL="3657600" rtl="0">
              <a:lnSpc>
                <a:spcPct val="115000"/>
              </a:lnSpc>
              <a:spcBef>
                <a:spcPts val="2100"/>
              </a:spcBef>
              <a:spcAft>
                <a:spcPts val="0"/>
              </a:spcAft>
              <a:buClr>
                <a:schemeClr val="dk2"/>
              </a:buClr>
              <a:buSzPts val="1900"/>
              <a:buChar char="○"/>
              <a:defRPr sz="1900">
                <a:solidFill>
                  <a:schemeClr val="dk2"/>
                </a:solidFill>
              </a:defRPr>
            </a:lvl8pPr>
            <a:lvl9pPr indent="-349250" lvl="8" marL="4114800" rtl="0">
              <a:lnSpc>
                <a:spcPct val="115000"/>
              </a:lnSpc>
              <a:spcBef>
                <a:spcPts val="2100"/>
              </a:spcBef>
              <a:spcAft>
                <a:spcPts val="2100"/>
              </a:spcAft>
              <a:buClr>
                <a:schemeClr val="dk2"/>
              </a:buClr>
              <a:buSzPts val="1900"/>
              <a:buChar char="■"/>
              <a:defRPr sz="1900">
                <a:solidFill>
                  <a:schemeClr val="dk2"/>
                </a:solidFill>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rtl="0" algn="r">
              <a:buNone/>
              <a:defRPr sz="1300">
                <a:solidFill>
                  <a:schemeClr val="dk2"/>
                </a:solidFill>
              </a:defRPr>
            </a:lvl1pPr>
            <a:lvl2pPr lvl="1" rtl="0" algn="r">
              <a:buNone/>
              <a:defRPr sz="1300">
                <a:solidFill>
                  <a:schemeClr val="dk2"/>
                </a:solidFill>
              </a:defRPr>
            </a:lvl2pPr>
            <a:lvl3pPr lvl="2" rtl="0" algn="r">
              <a:buNone/>
              <a:defRPr sz="1300">
                <a:solidFill>
                  <a:schemeClr val="dk2"/>
                </a:solidFill>
              </a:defRPr>
            </a:lvl3pPr>
            <a:lvl4pPr lvl="3" rtl="0" algn="r">
              <a:buNone/>
              <a:defRPr sz="1300">
                <a:solidFill>
                  <a:schemeClr val="dk2"/>
                </a:solidFill>
              </a:defRPr>
            </a:lvl4pPr>
            <a:lvl5pPr lvl="4" rtl="0" algn="r">
              <a:buNone/>
              <a:defRPr sz="1300">
                <a:solidFill>
                  <a:schemeClr val="dk2"/>
                </a:solidFill>
              </a:defRPr>
            </a:lvl5pPr>
            <a:lvl6pPr lvl="5" rtl="0" algn="r">
              <a:buNone/>
              <a:defRPr sz="1300">
                <a:solidFill>
                  <a:schemeClr val="dk2"/>
                </a:solidFill>
              </a:defRPr>
            </a:lvl6pPr>
            <a:lvl7pPr lvl="6" rtl="0" algn="r">
              <a:buNone/>
              <a:defRPr sz="1300">
                <a:solidFill>
                  <a:schemeClr val="dk2"/>
                </a:solidFill>
              </a:defRPr>
            </a:lvl7pPr>
            <a:lvl8pPr lvl="7" rtl="0" algn="r">
              <a:buNone/>
              <a:defRPr sz="1300">
                <a:solidFill>
                  <a:schemeClr val="dk2"/>
                </a:solidFill>
              </a:defRPr>
            </a:lvl8pPr>
            <a:lvl9pPr lvl="8" rtl="0" algn="r">
              <a:buNone/>
              <a:defRPr sz="1300">
                <a:solidFill>
                  <a:schemeClr val="dk2"/>
                </a:solidFill>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mc:Choice Requires="p14">
      <p:transition spd="slow" p14:dur="10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13.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hyperlink" Target="https://archive.ics.uci.edu/ml/datasets/Bar+Crawl:+Detecting+Heavy+Drinking" TargetMode="Externa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nvSpPr>
        <p:spPr>
          <a:xfrm>
            <a:off x="7512325" y="5976227"/>
            <a:ext cx="4618200" cy="691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800" u="none" cap="none" strike="noStrike">
              <a:solidFill>
                <a:schemeClr val="lt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a:p>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61" name="Google Shape;61;p14"/>
          <p:cNvSpPr txBox="1"/>
          <p:nvPr/>
        </p:nvSpPr>
        <p:spPr>
          <a:xfrm>
            <a:off x="6411175" y="-204550"/>
            <a:ext cx="5780700" cy="1797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500"/>
              </a:spcBef>
              <a:spcAft>
                <a:spcPts val="1500"/>
              </a:spcAft>
              <a:buNone/>
            </a:pPr>
            <a:r>
              <a:rPr b="1" lang="en-IN" sz="2800">
                <a:latin typeface="Times New Roman"/>
                <a:ea typeface="Times New Roman"/>
                <a:cs typeface="Times New Roman"/>
                <a:sym typeface="Times New Roman"/>
              </a:rPr>
              <a:t>Learning to Detect Heavy Drinking Episodes Using Smartphone Accelerometer Data </a:t>
            </a:r>
            <a:endParaRPr>
              <a:latin typeface="Proxima Nova"/>
              <a:ea typeface="Proxima Nova"/>
              <a:cs typeface="Proxima Nova"/>
              <a:sym typeface="Proxima Nova"/>
            </a:endParaRPr>
          </a:p>
        </p:txBody>
      </p:sp>
      <p:sp>
        <p:nvSpPr>
          <p:cNvPr id="62" name="Google Shape;62;p14"/>
          <p:cNvSpPr txBox="1"/>
          <p:nvPr/>
        </p:nvSpPr>
        <p:spPr>
          <a:xfrm>
            <a:off x="8898475" y="4900725"/>
            <a:ext cx="3293400" cy="1879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rgbClr val="000000"/>
              </a:buClr>
              <a:buFont typeface="Arial"/>
              <a:buNone/>
            </a:pPr>
            <a:r>
              <a:rPr b="1" lang="en-IN" sz="2400">
                <a:latin typeface="Times New Roman"/>
                <a:ea typeface="Times New Roman"/>
                <a:cs typeface="Times New Roman"/>
                <a:sym typeface="Times New Roman"/>
              </a:rPr>
              <a:t>Team06:                     	</a:t>
            </a:r>
            <a:endParaRPr b="1" sz="2400">
              <a:latin typeface="Times New Roman"/>
              <a:ea typeface="Times New Roman"/>
              <a:cs typeface="Times New Roman"/>
              <a:sym typeface="Times New Roman"/>
            </a:endParaRPr>
          </a:p>
          <a:p>
            <a:pPr indent="0" lvl="0" marL="0" rtl="0" algn="just">
              <a:spcBef>
                <a:spcPts val="600"/>
              </a:spcBef>
              <a:spcAft>
                <a:spcPts val="0"/>
              </a:spcAft>
              <a:buNone/>
            </a:pPr>
            <a:r>
              <a:rPr b="1" lang="en-IN" sz="1800">
                <a:latin typeface="Times New Roman"/>
                <a:ea typeface="Times New Roman"/>
                <a:cs typeface="Times New Roman"/>
                <a:sym typeface="Times New Roman"/>
              </a:rPr>
              <a:t>Karthik Govindappa ( kg667) </a:t>
            </a:r>
            <a:endParaRPr b="1" sz="1800">
              <a:latin typeface="Times New Roman"/>
              <a:ea typeface="Times New Roman"/>
              <a:cs typeface="Times New Roman"/>
              <a:sym typeface="Times New Roman"/>
            </a:endParaRPr>
          </a:p>
          <a:p>
            <a:pPr indent="0" lvl="0" marL="0" rtl="0" algn="just">
              <a:spcBef>
                <a:spcPts val="600"/>
              </a:spcBef>
              <a:spcAft>
                <a:spcPts val="0"/>
              </a:spcAft>
              <a:buNone/>
            </a:pPr>
            <a:r>
              <a:rPr b="1" lang="en-IN" sz="1800">
                <a:latin typeface="Times New Roman"/>
                <a:ea typeface="Times New Roman"/>
                <a:cs typeface="Times New Roman"/>
                <a:sym typeface="Times New Roman"/>
              </a:rPr>
              <a:t>Vidhya Venkatesan ( vv256) </a:t>
            </a:r>
            <a:endParaRPr b="1" sz="1800">
              <a:latin typeface="Times New Roman"/>
              <a:ea typeface="Times New Roman"/>
              <a:cs typeface="Times New Roman"/>
              <a:sym typeface="Times New Roman"/>
            </a:endParaRPr>
          </a:p>
          <a:p>
            <a:pPr indent="0" lvl="0" marL="0" rtl="0" algn="just">
              <a:spcBef>
                <a:spcPts val="600"/>
              </a:spcBef>
              <a:spcAft>
                <a:spcPts val="0"/>
              </a:spcAft>
              <a:buNone/>
            </a:pPr>
            <a:r>
              <a:rPr b="1" lang="en-IN" sz="1800">
                <a:latin typeface="Times New Roman"/>
                <a:ea typeface="Times New Roman"/>
                <a:cs typeface="Times New Roman"/>
                <a:sym typeface="Times New Roman"/>
              </a:rPr>
              <a:t>Chaitanya Domudala ( cd817) </a:t>
            </a:r>
            <a:endParaRPr b="1" sz="1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IN" sz="1100"/>
              <a:t>				</a:t>
            </a:r>
            <a:endParaRPr sz="1100"/>
          </a:p>
          <a:p>
            <a:pPr indent="0" lvl="0" marL="0" rtl="0" algn="just">
              <a:spcBef>
                <a:spcPts val="600"/>
              </a:spcBef>
              <a:spcAft>
                <a:spcPts val="0"/>
              </a:spcAft>
              <a:buNone/>
            </a:pPr>
            <a:r>
              <a:rPr lang="en-IN" sz="1100"/>
              <a:t>			</a:t>
            </a:r>
            <a:endParaRPr sz="1100"/>
          </a:p>
          <a:p>
            <a:pPr indent="0" lvl="0" marL="0" rtl="0" algn="just">
              <a:spcBef>
                <a:spcPts val="600"/>
              </a:spcBef>
              <a:spcAft>
                <a:spcPts val="0"/>
              </a:spcAft>
              <a:buNone/>
            </a:pPr>
            <a:r>
              <a:rPr lang="en-IN" sz="1100"/>
              <a:t>		</a:t>
            </a:r>
            <a:endParaRPr sz="1100"/>
          </a:p>
          <a:p>
            <a:pPr indent="0" lvl="0" marL="0" rtl="0" algn="just">
              <a:spcBef>
                <a:spcPts val="600"/>
              </a:spcBef>
              <a:spcAft>
                <a:spcPts val="0"/>
              </a:spcAft>
              <a:buNone/>
            </a:pPr>
            <a:r>
              <a:t/>
            </a:r>
            <a:endParaRPr sz="1200"/>
          </a:p>
          <a:p>
            <a:pPr indent="0" lvl="0" marL="0" rtl="0" algn="l">
              <a:lnSpc>
                <a:spcPct val="115000"/>
              </a:lnSpc>
              <a:spcBef>
                <a:spcPts val="0"/>
              </a:spcBef>
              <a:spcAft>
                <a:spcPts val="0"/>
              </a:spcAft>
              <a:buNone/>
            </a:pPr>
            <a:r>
              <a:rPr lang="en-IN" sz="1100"/>
              <a:t>				</a:t>
            </a:r>
            <a:endParaRPr sz="1100"/>
          </a:p>
          <a:p>
            <a:pPr indent="0" lvl="0" marL="0" rtl="0" algn="just">
              <a:spcBef>
                <a:spcPts val="600"/>
              </a:spcBef>
              <a:spcAft>
                <a:spcPts val="0"/>
              </a:spcAft>
              <a:buNone/>
            </a:pPr>
            <a:r>
              <a:rPr lang="en-IN" sz="1100"/>
              <a:t>			</a:t>
            </a:r>
            <a:endParaRPr sz="1100"/>
          </a:p>
          <a:p>
            <a:pPr indent="0" lvl="0" marL="0" rtl="0" algn="just">
              <a:spcBef>
                <a:spcPts val="600"/>
              </a:spcBef>
              <a:spcAft>
                <a:spcPts val="0"/>
              </a:spcAft>
              <a:buNone/>
            </a:pPr>
            <a:r>
              <a:rPr lang="en-IN" sz="1100"/>
              <a:t>		</a:t>
            </a:r>
            <a:endParaRPr sz="1100"/>
          </a:p>
          <a:p>
            <a:pPr indent="0" lvl="0" marL="0" rtl="0" algn="just">
              <a:spcBef>
                <a:spcPts val="600"/>
              </a:spcBef>
              <a:spcAft>
                <a:spcPts val="0"/>
              </a:spcAft>
              <a:buNone/>
            </a:pPr>
            <a:r>
              <a:t/>
            </a:r>
            <a:endParaRPr sz="1200"/>
          </a:p>
          <a:p>
            <a:pPr indent="0" lvl="0" marL="0" rtl="0" algn="l">
              <a:lnSpc>
                <a:spcPct val="115000"/>
              </a:lnSpc>
              <a:spcBef>
                <a:spcPts val="0"/>
              </a:spcBef>
              <a:spcAft>
                <a:spcPts val="0"/>
              </a:spcAft>
              <a:buNone/>
            </a:pPr>
            <a:r>
              <a:rPr lang="en-IN" sz="1100"/>
              <a:t>				</a:t>
            </a:r>
            <a:endParaRPr sz="1100"/>
          </a:p>
          <a:p>
            <a:pPr indent="0" lvl="0" marL="0" rtl="0" algn="just">
              <a:spcBef>
                <a:spcPts val="600"/>
              </a:spcBef>
              <a:spcAft>
                <a:spcPts val="0"/>
              </a:spcAft>
              <a:buNone/>
            </a:pPr>
            <a:r>
              <a:rPr lang="en-IN" sz="1100"/>
              <a:t>			</a:t>
            </a:r>
            <a:endParaRPr sz="1100"/>
          </a:p>
          <a:p>
            <a:pPr indent="0" lvl="0" marL="0" rtl="0" algn="just">
              <a:spcBef>
                <a:spcPts val="600"/>
              </a:spcBef>
              <a:spcAft>
                <a:spcPts val="0"/>
              </a:spcAft>
              <a:buNone/>
            </a:pPr>
            <a:r>
              <a:rPr lang="en-IN" sz="1100"/>
              <a:t>		</a:t>
            </a:r>
            <a:endParaRPr sz="2400">
              <a:latin typeface="Times New Roman"/>
              <a:ea typeface="Times New Roman"/>
              <a:cs typeface="Times New Roman"/>
              <a:sym typeface="Times New Roman"/>
            </a:endParaRPr>
          </a:p>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63" name="Google Shape;63;p14"/>
          <p:cNvSpPr txBox="1"/>
          <p:nvPr/>
        </p:nvSpPr>
        <p:spPr>
          <a:xfrm>
            <a:off x="5578175" y="5977725"/>
            <a:ext cx="2531700" cy="68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IN" sz="1700"/>
              <a:t>Mentor :</a:t>
            </a:r>
            <a:endParaRPr b="1" sz="1700"/>
          </a:p>
          <a:p>
            <a:pPr indent="0" lvl="0" marL="0" rtl="0" algn="l">
              <a:spcBef>
                <a:spcPts val="0"/>
              </a:spcBef>
              <a:spcAft>
                <a:spcPts val="0"/>
              </a:spcAft>
              <a:buNone/>
            </a:pPr>
            <a:r>
              <a:rPr b="1" lang="en-IN" sz="1700"/>
              <a:t>Dr. James Abello</a:t>
            </a:r>
            <a:endParaRPr b="1" sz="1700"/>
          </a:p>
        </p:txBody>
      </p:sp>
    </p:spTree>
  </p:cSld>
  <p:clrMapOvr>
    <a:masterClrMapping/>
  </p:clrMapOvr>
  <mc:AlternateContent>
    <mc:Choice Requires="p14">
      <p:transition spd="slow" p14:dur="15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2" name="Shape 142"/>
        <p:cNvGrpSpPr/>
        <p:nvPr/>
      </p:nvGrpSpPr>
      <p:grpSpPr>
        <a:xfrm>
          <a:off x="0" y="0"/>
          <a:ext cx="0" cy="0"/>
          <a:chOff x="0" y="0"/>
          <a:chExt cx="0" cy="0"/>
        </a:xfrm>
      </p:grpSpPr>
      <p:sp>
        <p:nvSpPr>
          <p:cNvPr id="143" name="Google Shape;143;p23"/>
          <p:cNvSpPr/>
          <p:nvPr/>
        </p:nvSpPr>
        <p:spPr>
          <a:xfrm>
            <a:off x="0" y="0"/>
            <a:ext cx="26715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44" name="Google Shape;144;p23"/>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Irrelevant Observations are deleted &amp; the data is made uniform.</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Time Series is converted to Frequency Data.</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Data is structured w.r.t three different axes to strengthen the model accuracy.</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Processed 44 features &amp; one output label which corresponds to the TAC reading. </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This Processed file is used for model buildup.</a:t>
            </a:r>
            <a:endParaRPr sz="1800">
              <a:solidFill>
                <a:schemeClr val="lt1"/>
              </a:solidFill>
              <a:latin typeface="Gill Sans"/>
              <a:ea typeface="Gill Sans"/>
              <a:cs typeface="Gill Sans"/>
              <a:sym typeface="Gill Sans"/>
            </a:endParaRPr>
          </a:p>
        </p:txBody>
      </p:sp>
      <p:sp>
        <p:nvSpPr>
          <p:cNvPr id="145" name="Google Shape;145;p23"/>
          <p:cNvSpPr txBox="1"/>
          <p:nvPr/>
        </p:nvSpPr>
        <p:spPr>
          <a:xfrm>
            <a:off x="9887475" y="1656625"/>
            <a:ext cx="1508400" cy="6546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t/>
            </a:r>
            <a:endParaRPr/>
          </a:p>
        </p:txBody>
      </p:sp>
      <p:sp>
        <p:nvSpPr>
          <p:cNvPr id="146" name="Google Shape;146;p23"/>
          <p:cNvSpPr/>
          <p:nvPr/>
        </p:nvSpPr>
        <p:spPr>
          <a:xfrm>
            <a:off x="75525" y="1932600"/>
            <a:ext cx="2595900" cy="18021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600">
                <a:solidFill>
                  <a:srgbClr val="FFFFFF"/>
                </a:solidFill>
                <a:latin typeface="Times New Roman"/>
                <a:ea typeface="Times New Roman"/>
                <a:cs typeface="Times New Roman"/>
                <a:sym typeface="Times New Roman"/>
              </a:rPr>
              <a:t>Steps Implemented</a:t>
            </a:r>
            <a:endParaRPr b="1" sz="2600">
              <a:solidFill>
                <a:srgbClr val="FFFFFF"/>
              </a:solidFill>
              <a:latin typeface="Times New Roman"/>
              <a:ea typeface="Times New Roman"/>
              <a:cs typeface="Times New Roman"/>
              <a:sym typeface="Times New Roman"/>
            </a:endParaRPr>
          </a:p>
        </p:txBody>
      </p:sp>
      <p:sp>
        <p:nvSpPr>
          <p:cNvPr id="147" name="Google Shape;147;p23"/>
          <p:cNvSpPr txBox="1"/>
          <p:nvPr/>
        </p:nvSpPr>
        <p:spPr>
          <a:xfrm>
            <a:off x="1937375" y="0"/>
            <a:ext cx="1295400" cy="3753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1" name="Shape 151"/>
        <p:cNvGrpSpPr/>
        <p:nvPr/>
      </p:nvGrpSpPr>
      <p:grpSpPr>
        <a:xfrm>
          <a:off x="0" y="0"/>
          <a:ext cx="0" cy="0"/>
          <a:chOff x="0" y="0"/>
          <a:chExt cx="0" cy="0"/>
        </a:xfrm>
      </p:grpSpPr>
      <p:sp>
        <p:nvSpPr>
          <p:cNvPr id="152" name="Google Shape;152;p24"/>
          <p:cNvSpPr/>
          <p:nvPr/>
        </p:nvSpPr>
        <p:spPr>
          <a:xfrm>
            <a:off x="0" y="0"/>
            <a:ext cx="26715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53" name="Google Shape;153;p24"/>
          <p:cNvSpPr txBox="1"/>
          <p:nvPr/>
        </p:nvSpPr>
        <p:spPr>
          <a:xfrm>
            <a:off x="9887475" y="1656625"/>
            <a:ext cx="1508400" cy="6546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t/>
            </a:r>
            <a:endParaRPr/>
          </a:p>
        </p:txBody>
      </p:sp>
      <p:sp>
        <p:nvSpPr>
          <p:cNvPr id="154" name="Google Shape;154;p24"/>
          <p:cNvSpPr/>
          <p:nvPr/>
        </p:nvSpPr>
        <p:spPr>
          <a:xfrm>
            <a:off x="37800" y="2393375"/>
            <a:ext cx="2595900" cy="18021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600">
                <a:solidFill>
                  <a:srgbClr val="FFFFFF"/>
                </a:solidFill>
                <a:latin typeface="Times New Roman"/>
                <a:ea typeface="Times New Roman"/>
                <a:cs typeface="Times New Roman"/>
                <a:sym typeface="Times New Roman"/>
              </a:rPr>
              <a:t>Features Extracted</a:t>
            </a:r>
            <a:endParaRPr b="1" sz="2600">
              <a:solidFill>
                <a:srgbClr val="FFFFFF"/>
              </a:solidFill>
              <a:latin typeface="Times New Roman"/>
              <a:ea typeface="Times New Roman"/>
              <a:cs typeface="Times New Roman"/>
              <a:sym typeface="Times New Roman"/>
            </a:endParaRPr>
          </a:p>
        </p:txBody>
      </p:sp>
      <p:sp>
        <p:nvSpPr>
          <p:cNvPr id="155" name="Google Shape;155;p24"/>
          <p:cNvSpPr txBox="1"/>
          <p:nvPr/>
        </p:nvSpPr>
        <p:spPr>
          <a:xfrm>
            <a:off x="2671500" y="122225"/>
            <a:ext cx="9520500" cy="67359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1500"/>
              </a:spcBef>
              <a:spcAft>
                <a:spcPts val="0"/>
              </a:spcAft>
              <a:buNone/>
            </a:pPr>
            <a:r>
              <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150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Mean: Mean represents the average of raw signal. 					</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Max/min: It represents the Max/Min of raw/absolute signal. </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Standard Deviation: It represents the standard deviation of raw signal.</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Centroid: It represents the weighted mean of frequencies.  	 	 		</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Spectral entropy: It represents the Entropy of energy. It has total of two metrics, spectral entropy in frequency domain and spectral entropy in time domain. </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Curtosis: It represents the Heaviness of tail/Fourth moment of time-series signal.	</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Skewness: It represents the Measure of asymmetry of time-series signal. </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RMS: It represents the Root-mean-square of accelerations for each axis.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9" name="Shape 159"/>
        <p:cNvGrpSpPr/>
        <p:nvPr/>
      </p:nvGrpSpPr>
      <p:grpSpPr>
        <a:xfrm>
          <a:off x="0" y="0"/>
          <a:ext cx="0" cy="0"/>
          <a:chOff x="0" y="0"/>
          <a:chExt cx="0" cy="0"/>
        </a:xfrm>
      </p:grpSpPr>
      <p:sp>
        <p:nvSpPr>
          <p:cNvPr id="160" name="Google Shape;160;p25"/>
          <p:cNvSpPr txBox="1"/>
          <p:nvPr>
            <p:ph type="title"/>
          </p:nvPr>
        </p:nvSpPr>
        <p:spPr>
          <a:xfrm>
            <a:off x="88025" y="1072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IN"/>
              <a:t>Processed File Snippet</a:t>
            </a:r>
            <a:endParaRPr/>
          </a:p>
        </p:txBody>
      </p:sp>
      <p:pic>
        <p:nvPicPr>
          <p:cNvPr id="161" name="Google Shape;161;p25"/>
          <p:cNvPicPr preferRelativeResize="0"/>
          <p:nvPr/>
        </p:nvPicPr>
        <p:blipFill>
          <a:blip r:embed="rId3">
            <a:alphaModFix/>
          </a:blip>
          <a:stretch>
            <a:fillRect/>
          </a:stretch>
        </p:blipFill>
        <p:spPr>
          <a:xfrm>
            <a:off x="257175" y="2170075"/>
            <a:ext cx="11786249" cy="2314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txBox="1"/>
          <p:nvPr>
            <p:ph type="title"/>
          </p:nvPr>
        </p:nvSpPr>
        <p:spPr>
          <a:xfrm>
            <a:off x="2231111" y="2834692"/>
            <a:ext cx="7729800" cy="1188600"/>
          </a:xfrm>
          <a:prstGeom prst="rect">
            <a:avLst/>
          </a:prstGeom>
        </p:spPr>
        <p:txBody>
          <a:bodyPr anchorCtr="0" anchor="ctr" bIns="182875" lIns="182875" spcFirstLastPara="1" rIns="182875" wrap="square" tIns="182875">
            <a:noAutofit/>
          </a:bodyPr>
          <a:lstStyle/>
          <a:p>
            <a:pPr indent="0" lvl="0" marL="0" rtl="0" algn="ctr">
              <a:lnSpc>
                <a:spcPct val="100000"/>
              </a:lnSpc>
              <a:spcBef>
                <a:spcPts val="1000"/>
              </a:spcBef>
              <a:spcAft>
                <a:spcPts val="2100"/>
              </a:spcAft>
              <a:buNone/>
            </a:pPr>
            <a:r>
              <a:rPr b="1" lang="en-IN" sz="3500">
                <a:highlight>
                  <a:schemeClr val="lt1"/>
                </a:highlight>
              </a:rPr>
              <a:t>MODEL DEVELOPMENT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7"/>
          <p:cNvSpPr txBox="1"/>
          <p:nvPr>
            <p:ph type="title"/>
          </p:nvPr>
        </p:nvSpPr>
        <p:spPr>
          <a:xfrm>
            <a:off x="2231136" y="964692"/>
            <a:ext cx="7729800" cy="1188600"/>
          </a:xfrm>
          <a:prstGeom prst="rect">
            <a:avLst/>
          </a:prstGeom>
        </p:spPr>
        <p:txBody>
          <a:bodyPr anchorCtr="0" anchor="ctr" bIns="182875" lIns="182875" spcFirstLastPara="1" rIns="182875" wrap="square" tIns="182875">
            <a:noAutofit/>
          </a:bodyPr>
          <a:lstStyle/>
          <a:p>
            <a:pPr indent="0" lvl="0" marL="0" rtl="0" algn="ctr">
              <a:spcBef>
                <a:spcPts val="0"/>
              </a:spcBef>
              <a:spcAft>
                <a:spcPts val="0"/>
              </a:spcAft>
              <a:buNone/>
            </a:pPr>
            <a:r>
              <a:rPr lang="en-IN"/>
              <a:t>Overview</a:t>
            </a:r>
            <a:endParaRPr/>
          </a:p>
        </p:txBody>
      </p:sp>
      <p:pic>
        <p:nvPicPr>
          <p:cNvPr id="172" name="Google Shape;172;p27"/>
          <p:cNvPicPr preferRelativeResize="0"/>
          <p:nvPr/>
        </p:nvPicPr>
        <p:blipFill>
          <a:blip r:embed="rId3">
            <a:alphaModFix/>
          </a:blip>
          <a:stretch>
            <a:fillRect/>
          </a:stretch>
        </p:blipFill>
        <p:spPr>
          <a:xfrm>
            <a:off x="967725" y="2305692"/>
            <a:ext cx="10256539" cy="439990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6" name="Shape 176"/>
        <p:cNvGrpSpPr/>
        <p:nvPr/>
      </p:nvGrpSpPr>
      <p:grpSpPr>
        <a:xfrm>
          <a:off x="0" y="0"/>
          <a:ext cx="0" cy="0"/>
          <a:chOff x="0" y="0"/>
          <a:chExt cx="0" cy="0"/>
        </a:xfrm>
      </p:grpSpPr>
      <p:sp>
        <p:nvSpPr>
          <p:cNvPr id="177" name="Google Shape;177;p28"/>
          <p:cNvSpPr/>
          <p:nvPr/>
        </p:nvSpPr>
        <p:spPr>
          <a:xfrm>
            <a:off x="0" y="0"/>
            <a:ext cx="26715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78" name="Google Shape;178;p28"/>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0" lvl="0" marL="457200" rtl="0" algn="l">
              <a:lnSpc>
                <a:spcPct val="200000"/>
              </a:lnSpc>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Used Spark ML libraries to do the model development</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The following ML algorithms were tried </a:t>
            </a:r>
            <a:endParaRPr sz="1800">
              <a:solidFill>
                <a:schemeClr val="dk1"/>
              </a:solidFill>
              <a:latin typeface="Times New Roman"/>
              <a:ea typeface="Times New Roman"/>
              <a:cs typeface="Times New Roman"/>
              <a:sym typeface="Times New Roman"/>
            </a:endParaRPr>
          </a:p>
          <a:p>
            <a:pPr indent="-342900" lvl="1" marL="9144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Random Forest</a:t>
            </a:r>
            <a:endParaRPr sz="1800">
              <a:solidFill>
                <a:schemeClr val="dk1"/>
              </a:solidFill>
              <a:latin typeface="Times New Roman"/>
              <a:ea typeface="Times New Roman"/>
              <a:cs typeface="Times New Roman"/>
              <a:sym typeface="Times New Roman"/>
            </a:endParaRPr>
          </a:p>
          <a:p>
            <a:pPr indent="-342900" lvl="1" marL="9144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Decision Tree</a:t>
            </a:r>
            <a:endParaRPr sz="1800">
              <a:solidFill>
                <a:schemeClr val="dk1"/>
              </a:solidFill>
              <a:latin typeface="Times New Roman"/>
              <a:ea typeface="Times New Roman"/>
              <a:cs typeface="Times New Roman"/>
              <a:sym typeface="Times New Roman"/>
            </a:endParaRPr>
          </a:p>
          <a:p>
            <a:pPr indent="-342900" lvl="1" marL="9144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Gradient Boosting</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 We found that Random forest model was performing relatively well compared to others and we chose it has our final model</a:t>
            </a:r>
            <a:endParaRPr sz="1800">
              <a:solidFill>
                <a:schemeClr val="dk1"/>
              </a:solidFill>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Model Preprocessing and Model building was an iterative process involving multiple changes to feature set and hyperparameter tuning</a:t>
            </a:r>
            <a:endParaRPr sz="1800">
              <a:solidFill>
                <a:schemeClr val="lt1"/>
              </a:solidFill>
              <a:latin typeface="Gill Sans"/>
              <a:ea typeface="Gill Sans"/>
              <a:cs typeface="Gill Sans"/>
              <a:sym typeface="Gill Sans"/>
            </a:endParaRPr>
          </a:p>
          <a:p>
            <a:pPr indent="-342900" lvl="0" marL="457200" rtl="0" algn="l">
              <a:lnSpc>
                <a:spcPct val="200000"/>
              </a:lnSpc>
              <a:spcBef>
                <a:spcPts val="0"/>
              </a:spcBef>
              <a:spcAft>
                <a:spcPts val="0"/>
              </a:spcAft>
              <a:buClr>
                <a:schemeClr val="lt1"/>
              </a:buClr>
              <a:buSzPts val="1800"/>
              <a:buFont typeface="Gill Sans"/>
              <a:buChar char="●"/>
            </a:pPr>
            <a:r>
              <a:rPr lang="en-IN" sz="1800">
                <a:solidFill>
                  <a:schemeClr val="lt1"/>
                </a:solidFill>
                <a:latin typeface="Gill Sans"/>
                <a:ea typeface="Gill Sans"/>
                <a:cs typeface="Gill Sans"/>
                <a:sym typeface="Gill Sans"/>
              </a:rPr>
              <a:t>vhj</a:t>
            </a:r>
            <a:endParaRPr sz="1800">
              <a:solidFill>
                <a:schemeClr val="lt1"/>
              </a:solidFill>
              <a:latin typeface="Gill Sans"/>
              <a:ea typeface="Gill Sans"/>
              <a:cs typeface="Gill Sans"/>
              <a:sym typeface="Gill Sans"/>
            </a:endParaRPr>
          </a:p>
        </p:txBody>
      </p:sp>
      <p:sp>
        <p:nvSpPr>
          <p:cNvPr id="179" name="Google Shape;179;p28"/>
          <p:cNvSpPr txBox="1"/>
          <p:nvPr/>
        </p:nvSpPr>
        <p:spPr>
          <a:xfrm>
            <a:off x="9887475" y="1656625"/>
            <a:ext cx="1508400" cy="6546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t/>
            </a:r>
            <a:endParaRPr/>
          </a:p>
        </p:txBody>
      </p:sp>
      <p:sp>
        <p:nvSpPr>
          <p:cNvPr id="180" name="Google Shape;180;p28"/>
          <p:cNvSpPr/>
          <p:nvPr/>
        </p:nvSpPr>
        <p:spPr>
          <a:xfrm>
            <a:off x="75525" y="1932600"/>
            <a:ext cx="2595900" cy="18021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600">
                <a:solidFill>
                  <a:srgbClr val="FFFFFF"/>
                </a:solidFill>
                <a:latin typeface="Times New Roman"/>
                <a:ea typeface="Times New Roman"/>
                <a:cs typeface="Times New Roman"/>
                <a:sym typeface="Times New Roman"/>
              </a:rPr>
              <a:t>PROCESS</a:t>
            </a:r>
            <a:endParaRPr b="1" sz="2600">
              <a:solidFill>
                <a:srgbClr val="FFFFFF"/>
              </a:solidFill>
              <a:latin typeface="Times New Roman"/>
              <a:ea typeface="Times New Roman"/>
              <a:cs typeface="Times New Roman"/>
              <a:sym typeface="Times New Roman"/>
            </a:endParaRPr>
          </a:p>
        </p:txBody>
      </p:sp>
      <p:sp>
        <p:nvSpPr>
          <p:cNvPr id="181" name="Google Shape;181;p28"/>
          <p:cNvSpPr txBox="1"/>
          <p:nvPr/>
        </p:nvSpPr>
        <p:spPr>
          <a:xfrm>
            <a:off x="1937375" y="0"/>
            <a:ext cx="1295400" cy="3753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9"/>
          <p:cNvSpPr txBox="1"/>
          <p:nvPr>
            <p:ph idx="1" type="body"/>
          </p:nvPr>
        </p:nvSpPr>
        <p:spPr>
          <a:xfrm>
            <a:off x="415600" y="5640767"/>
            <a:ext cx="7998300" cy="806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Clr>
                <a:schemeClr val="dk1"/>
              </a:buClr>
              <a:buSzPts val="1100"/>
              <a:buFont typeface="Arial"/>
              <a:buNone/>
            </a:pPr>
            <a:r>
              <a:rPr b="1" lang="en-IN" sz="2800">
                <a:solidFill>
                  <a:schemeClr val="dk1"/>
                </a:solidFill>
                <a:latin typeface="Times New Roman"/>
                <a:ea typeface="Times New Roman"/>
                <a:cs typeface="Times New Roman"/>
                <a:sym typeface="Times New Roman"/>
              </a:rPr>
              <a:t>Architecture ( ML Model Buildup)</a:t>
            </a:r>
            <a:endParaRPr b="1" sz="2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87" name="Google Shape;187;p29"/>
          <p:cNvSpPr/>
          <p:nvPr/>
        </p:nvSpPr>
        <p:spPr>
          <a:xfrm>
            <a:off x="63375" y="2460825"/>
            <a:ext cx="1639494" cy="121084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IN" sz="1700">
                <a:latin typeface="Times New Roman"/>
                <a:ea typeface="Times New Roman"/>
                <a:cs typeface="Times New Roman"/>
                <a:sym typeface="Times New Roman"/>
              </a:rPr>
              <a:t>Time series Data</a:t>
            </a:r>
            <a:endParaRPr sz="1700">
              <a:latin typeface="Times New Roman"/>
              <a:ea typeface="Times New Roman"/>
              <a:cs typeface="Times New Roman"/>
              <a:sym typeface="Times New Roman"/>
            </a:endParaRPr>
          </a:p>
        </p:txBody>
      </p:sp>
      <p:sp>
        <p:nvSpPr>
          <p:cNvPr id="188" name="Google Shape;188;p29"/>
          <p:cNvSpPr/>
          <p:nvPr/>
        </p:nvSpPr>
        <p:spPr>
          <a:xfrm rot="1066">
            <a:off x="4810276" y="2495025"/>
            <a:ext cx="1934100" cy="828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9" name="Google Shape;189;p29"/>
          <p:cNvSpPr/>
          <p:nvPr/>
        </p:nvSpPr>
        <p:spPr>
          <a:xfrm>
            <a:off x="3170775" y="2385800"/>
            <a:ext cx="1639494" cy="121084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IN" sz="1700">
                <a:latin typeface="Times New Roman"/>
                <a:ea typeface="Times New Roman"/>
                <a:cs typeface="Times New Roman"/>
                <a:sym typeface="Times New Roman"/>
              </a:rPr>
              <a:t>Frequency Data</a:t>
            </a:r>
            <a:endParaRPr sz="1700">
              <a:latin typeface="Times New Roman"/>
              <a:ea typeface="Times New Roman"/>
              <a:cs typeface="Times New Roman"/>
              <a:sym typeface="Times New Roman"/>
            </a:endParaRPr>
          </a:p>
        </p:txBody>
      </p:sp>
      <p:sp>
        <p:nvSpPr>
          <p:cNvPr id="190" name="Google Shape;190;p29"/>
          <p:cNvSpPr/>
          <p:nvPr/>
        </p:nvSpPr>
        <p:spPr>
          <a:xfrm>
            <a:off x="6744375" y="2269875"/>
            <a:ext cx="1320900" cy="1278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IN" sz="1700">
                <a:latin typeface="Times New Roman"/>
                <a:ea typeface="Times New Roman"/>
                <a:cs typeface="Times New Roman"/>
                <a:sym typeface="Times New Roman"/>
              </a:rPr>
              <a:t>Feature Extraction </a:t>
            </a:r>
            <a:endParaRPr sz="1700">
              <a:latin typeface="Times New Roman"/>
              <a:ea typeface="Times New Roman"/>
              <a:cs typeface="Times New Roman"/>
              <a:sym typeface="Times New Roman"/>
            </a:endParaRPr>
          </a:p>
        </p:txBody>
      </p:sp>
      <p:sp>
        <p:nvSpPr>
          <p:cNvPr id="191" name="Google Shape;191;p29"/>
          <p:cNvSpPr/>
          <p:nvPr/>
        </p:nvSpPr>
        <p:spPr>
          <a:xfrm rot="520">
            <a:off x="8065275" y="2353575"/>
            <a:ext cx="1982400" cy="1110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IN">
                <a:latin typeface="Times New Roman"/>
                <a:ea typeface="Times New Roman"/>
                <a:cs typeface="Times New Roman"/>
                <a:sym typeface="Times New Roman"/>
              </a:rPr>
              <a:t>Windows of 10 sec interval</a:t>
            </a:r>
            <a:endParaRPr b="1">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sp>
        <p:nvSpPr>
          <p:cNvPr id="192" name="Google Shape;192;p29"/>
          <p:cNvSpPr/>
          <p:nvPr/>
        </p:nvSpPr>
        <p:spPr>
          <a:xfrm>
            <a:off x="10047675" y="1319650"/>
            <a:ext cx="1982400" cy="3493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rPr b="1" lang="en-IN" sz="1700">
                <a:latin typeface="Times New Roman"/>
                <a:ea typeface="Times New Roman"/>
                <a:cs typeface="Times New Roman"/>
                <a:sym typeface="Times New Roman"/>
              </a:rPr>
              <a:t>SPARK ML</a:t>
            </a:r>
            <a:endParaRPr b="1" sz="1700">
              <a:latin typeface="Times New Roman"/>
              <a:ea typeface="Times New Roman"/>
              <a:cs typeface="Times New Roman"/>
              <a:sym typeface="Times New Roman"/>
            </a:endParaRPr>
          </a:p>
          <a:p>
            <a:pPr indent="0" lvl="0" marL="457200" rtl="0" algn="l">
              <a:spcBef>
                <a:spcPts val="0"/>
              </a:spcBef>
              <a:spcAft>
                <a:spcPts val="0"/>
              </a:spcAft>
              <a:buNone/>
            </a:pPr>
            <a:r>
              <a:t/>
            </a:r>
            <a:endParaRPr sz="1700">
              <a:latin typeface="Times New Roman"/>
              <a:ea typeface="Times New Roman"/>
              <a:cs typeface="Times New Roman"/>
              <a:sym typeface="Times New Roman"/>
            </a:endParaRPr>
          </a:p>
          <a:p>
            <a:pPr indent="0" lvl="0" marL="457200" rtl="0" algn="l">
              <a:spcBef>
                <a:spcPts val="0"/>
              </a:spcBef>
              <a:spcAft>
                <a:spcPts val="0"/>
              </a:spcAft>
              <a:buNone/>
            </a:pPr>
            <a:r>
              <a:t/>
            </a:r>
            <a:endParaRPr sz="1700">
              <a:latin typeface="Times New Roman"/>
              <a:ea typeface="Times New Roman"/>
              <a:cs typeface="Times New Roman"/>
              <a:sym typeface="Times New Roman"/>
            </a:endParaRPr>
          </a:p>
          <a:p>
            <a:pPr indent="0" lvl="0" marL="0" rtl="0" algn="l">
              <a:spcBef>
                <a:spcPts val="0"/>
              </a:spcBef>
              <a:spcAft>
                <a:spcPts val="0"/>
              </a:spcAft>
              <a:buNone/>
            </a:pPr>
            <a:r>
              <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IN" sz="1700">
                <a:latin typeface="Times New Roman"/>
                <a:ea typeface="Times New Roman"/>
                <a:cs typeface="Times New Roman"/>
                <a:sym typeface="Times New Roman"/>
              </a:rPr>
              <a:t>Random Forest Classifier</a:t>
            </a:r>
            <a:endParaRPr sz="1700">
              <a:latin typeface="Times New Roman"/>
              <a:ea typeface="Times New Roman"/>
              <a:cs typeface="Times New Roman"/>
              <a:sym typeface="Times New Roman"/>
            </a:endParaRPr>
          </a:p>
          <a:p>
            <a:pPr indent="0" lvl="0" marL="0" rtl="0" algn="l">
              <a:spcBef>
                <a:spcPts val="0"/>
              </a:spcBef>
              <a:spcAft>
                <a:spcPts val="0"/>
              </a:spcAft>
              <a:buNone/>
            </a:pPr>
            <a:r>
              <a:t/>
            </a:r>
            <a:endParaRPr sz="1700">
              <a:latin typeface="Times New Roman"/>
              <a:ea typeface="Times New Roman"/>
              <a:cs typeface="Times New Roman"/>
              <a:sym typeface="Times New Roman"/>
            </a:endParaRPr>
          </a:p>
          <a:p>
            <a:pPr indent="0" lvl="0" marL="0" rtl="0" algn="l">
              <a:spcBef>
                <a:spcPts val="0"/>
              </a:spcBef>
              <a:spcAft>
                <a:spcPts val="0"/>
              </a:spcAft>
              <a:buNone/>
            </a:pPr>
            <a:r>
              <a:t/>
            </a:r>
            <a:endParaRPr sz="1700">
              <a:latin typeface="Times New Roman"/>
              <a:ea typeface="Times New Roman"/>
              <a:cs typeface="Times New Roman"/>
              <a:sym typeface="Times New Roman"/>
            </a:endParaRPr>
          </a:p>
          <a:p>
            <a:pPr indent="0" lvl="0" marL="0" rtl="0" algn="l">
              <a:spcBef>
                <a:spcPts val="0"/>
              </a:spcBef>
              <a:spcAft>
                <a:spcPts val="0"/>
              </a:spcAft>
              <a:buNone/>
            </a:pPr>
            <a:r>
              <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IN" sz="1700">
                <a:latin typeface="Times New Roman"/>
                <a:ea typeface="Times New Roman"/>
                <a:cs typeface="Times New Roman"/>
                <a:sym typeface="Times New Roman"/>
              </a:rPr>
              <a:t>SVM</a:t>
            </a:r>
            <a:endParaRPr sz="1700">
              <a:latin typeface="Times New Roman"/>
              <a:ea typeface="Times New Roman"/>
              <a:cs typeface="Times New Roman"/>
              <a:sym typeface="Times New Roman"/>
            </a:endParaRPr>
          </a:p>
        </p:txBody>
      </p:sp>
      <p:sp>
        <p:nvSpPr>
          <p:cNvPr id="193" name="Google Shape;193;p29"/>
          <p:cNvSpPr/>
          <p:nvPr/>
        </p:nvSpPr>
        <p:spPr>
          <a:xfrm rot="1405">
            <a:off x="1702875" y="2591475"/>
            <a:ext cx="1467900" cy="635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0"/>
          <p:cNvSpPr txBox="1"/>
          <p:nvPr>
            <p:ph type="title"/>
          </p:nvPr>
        </p:nvSpPr>
        <p:spPr>
          <a:xfrm>
            <a:off x="2231111" y="2834692"/>
            <a:ext cx="7729800" cy="1188600"/>
          </a:xfrm>
          <a:prstGeom prst="rect">
            <a:avLst/>
          </a:prstGeom>
        </p:spPr>
        <p:txBody>
          <a:bodyPr anchorCtr="0" anchor="ctr" bIns="182875" lIns="182875" spcFirstLastPara="1" rIns="182875" wrap="square" tIns="182875">
            <a:noAutofit/>
          </a:bodyPr>
          <a:lstStyle/>
          <a:p>
            <a:pPr indent="0" lvl="0" marL="0" rtl="0" algn="ctr">
              <a:lnSpc>
                <a:spcPct val="100000"/>
              </a:lnSpc>
              <a:spcBef>
                <a:spcPts val="1000"/>
              </a:spcBef>
              <a:spcAft>
                <a:spcPts val="2100"/>
              </a:spcAft>
              <a:buNone/>
            </a:pPr>
            <a:r>
              <a:rPr b="1" lang="en-IN" sz="3500">
                <a:highlight>
                  <a:schemeClr val="lt1"/>
                </a:highlight>
              </a:rPr>
              <a:t>PRODUCTION ARCHITECTURE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31"/>
          <p:cNvPicPr preferRelativeResize="0"/>
          <p:nvPr/>
        </p:nvPicPr>
        <p:blipFill>
          <a:blip r:embed="rId3">
            <a:alphaModFix/>
          </a:blip>
          <a:stretch>
            <a:fillRect/>
          </a:stretch>
        </p:blipFill>
        <p:spPr>
          <a:xfrm>
            <a:off x="152400" y="1106600"/>
            <a:ext cx="11887201" cy="5493796"/>
          </a:xfrm>
          <a:prstGeom prst="rect">
            <a:avLst/>
          </a:prstGeom>
          <a:noFill/>
          <a:ln>
            <a:noFill/>
          </a:ln>
        </p:spPr>
      </p:pic>
      <p:sp>
        <p:nvSpPr>
          <p:cNvPr id="204" name="Google Shape;204;p31"/>
          <p:cNvSpPr txBox="1"/>
          <p:nvPr>
            <p:ph idx="1" type="body"/>
          </p:nvPr>
        </p:nvSpPr>
        <p:spPr>
          <a:xfrm>
            <a:off x="415600" y="410592"/>
            <a:ext cx="7998300" cy="806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IN"/>
              <a:t>OVERALL ARCHITECTURE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2"/>
          <p:cNvSpPr txBox="1"/>
          <p:nvPr>
            <p:ph idx="1" type="body"/>
          </p:nvPr>
        </p:nvSpPr>
        <p:spPr>
          <a:xfrm>
            <a:off x="325150" y="380442"/>
            <a:ext cx="7998300" cy="806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IN"/>
              <a:t>KAFKA OVERVIEW</a:t>
            </a:r>
            <a:endParaRPr/>
          </a:p>
        </p:txBody>
      </p:sp>
      <p:sp>
        <p:nvSpPr>
          <p:cNvPr id="210" name="Google Shape;210;p32"/>
          <p:cNvSpPr txBox="1"/>
          <p:nvPr/>
        </p:nvSpPr>
        <p:spPr>
          <a:xfrm>
            <a:off x="476850" y="1416825"/>
            <a:ext cx="8681700" cy="5727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IN" sz="1700"/>
              <a:t>Apache Kafka is a distributed publish-subscribe messaging system.</a:t>
            </a:r>
            <a:endParaRPr sz="1700"/>
          </a:p>
        </p:txBody>
      </p:sp>
      <p:pic>
        <p:nvPicPr>
          <p:cNvPr id="211" name="Google Shape;211;p32"/>
          <p:cNvPicPr preferRelativeResize="0"/>
          <p:nvPr/>
        </p:nvPicPr>
        <p:blipFill>
          <a:blip r:embed="rId3">
            <a:alphaModFix/>
          </a:blip>
          <a:stretch>
            <a:fillRect/>
          </a:stretch>
        </p:blipFill>
        <p:spPr>
          <a:xfrm>
            <a:off x="3549738" y="2066575"/>
            <a:ext cx="5092513" cy="4563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2231111" y="2834692"/>
            <a:ext cx="7729800" cy="1188600"/>
          </a:xfrm>
          <a:prstGeom prst="rect">
            <a:avLst/>
          </a:prstGeom>
        </p:spPr>
        <p:txBody>
          <a:bodyPr anchorCtr="0" anchor="ctr" bIns="182875" lIns="182875" spcFirstLastPara="1" rIns="182875" wrap="square" tIns="182875">
            <a:noAutofit/>
          </a:bodyPr>
          <a:lstStyle/>
          <a:p>
            <a:pPr indent="0" lvl="0" marL="0" rtl="0" algn="ctr">
              <a:spcBef>
                <a:spcPts val="0"/>
              </a:spcBef>
              <a:spcAft>
                <a:spcPts val="0"/>
              </a:spcAft>
              <a:buNone/>
            </a:pPr>
            <a:r>
              <a:rPr lang="en-IN"/>
              <a:t>Introduction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3"/>
          <p:cNvSpPr txBox="1"/>
          <p:nvPr>
            <p:ph idx="1" type="body"/>
          </p:nvPr>
        </p:nvSpPr>
        <p:spPr>
          <a:xfrm>
            <a:off x="325150" y="380442"/>
            <a:ext cx="7998300" cy="806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IN"/>
              <a:t>KAFKA OVERVIEW</a:t>
            </a:r>
            <a:endParaRPr/>
          </a:p>
        </p:txBody>
      </p:sp>
      <p:sp>
        <p:nvSpPr>
          <p:cNvPr id="217" name="Google Shape;217;p33"/>
          <p:cNvSpPr txBox="1"/>
          <p:nvPr/>
        </p:nvSpPr>
        <p:spPr>
          <a:xfrm>
            <a:off x="718000" y="1537400"/>
            <a:ext cx="8968200" cy="41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IN" sz="1800"/>
              <a:t>Our Kafka cluster consists of a single server running on Amazon EC2</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IN" sz="1800"/>
              <a:t>In our project we have two topics in our kafka cluster</a:t>
            </a:r>
            <a:endParaRPr sz="1800"/>
          </a:p>
          <a:p>
            <a:pPr indent="0" lvl="0" marL="914400" rtl="0" algn="l">
              <a:spcBef>
                <a:spcPts val="0"/>
              </a:spcBef>
              <a:spcAft>
                <a:spcPts val="0"/>
              </a:spcAft>
              <a:buNone/>
            </a:pPr>
            <a:r>
              <a:t/>
            </a:r>
            <a:endParaRPr sz="1800"/>
          </a:p>
          <a:p>
            <a:pPr indent="-342900" lvl="1" marL="914400" rtl="0" algn="l">
              <a:spcBef>
                <a:spcPts val="0"/>
              </a:spcBef>
              <a:spcAft>
                <a:spcPts val="0"/>
              </a:spcAft>
              <a:buClr>
                <a:schemeClr val="dk1"/>
              </a:buClr>
              <a:buSzPts val="1800"/>
              <a:buChar char="○"/>
            </a:pPr>
            <a:r>
              <a:rPr lang="en-IN" sz="1800">
                <a:solidFill>
                  <a:schemeClr val="dk1"/>
                </a:solidFill>
              </a:rPr>
              <a:t>Topic 1: Features</a:t>
            </a:r>
            <a:endParaRPr sz="1800">
              <a:solidFill>
                <a:schemeClr val="dk1"/>
              </a:solidFill>
            </a:endParaRPr>
          </a:p>
          <a:p>
            <a:pPr indent="-342900" lvl="2" marL="1371600" rtl="0" algn="l">
              <a:spcBef>
                <a:spcPts val="0"/>
              </a:spcBef>
              <a:spcAft>
                <a:spcPts val="0"/>
              </a:spcAft>
              <a:buClr>
                <a:schemeClr val="dk1"/>
              </a:buClr>
              <a:buSzPts val="1800"/>
              <a:buChar char="■"/>
            </a:pPr>
            <a:r>
              <a:rPr lang="en-IN" sz="1800">
                <a:solidFill>
                  <a:schemeClr val="dk1"/>
                </a:solidFill>
              </a:rPr>
              <a:t>Producer : Data from the Mobile devices</a:t>
            </a:r>
            <a:endParaRPr sz="1800">
              <a:solidFill>
                <a:schemeClr val="dk1"/>
              </a:solidFill>
            </a:endParaRPr>
          </a:p>
          <a:p>
            <a:pPr indent="-342900" lvl="2" marL="1371600" rtl="0" algn="l">
              <a:spcBef>
                <a:spcPts val="0"/>
              </a:spcBef>
              <a:spcAft>
                <a:spcPts val="0"/>
              </a:spcAft>
              <a:buClr>
                <a:schemeClr val="dk1"/>
              </a:buClr>
              <a:buSzPts val="1800"/>
              <a:buChar char="■"/>
            </a:pPr>
            <a:r>
              <a:rPr lang="en-IN" sz="1800">
                <a:solidFill>
                  <a:schemeClr val="dk1"/>
                </a:solidFill>
              </a:rPr>
              <a:t>Consumer : Spark Structured Streaming</a:t>
            </a:r>
            <a:endParaRPr sz="1800">
              <a:solidFill>
                <a:schemeClr val="dk1"/>
              </a:solidFill>
            </a:endParaRPr>
          </a:p>
          <a:p>
            <a:pPr indent="0" lvl="0" marL="1371600" rtl="0" algn="l">
              <a:spcBef>
                <a:spcPts val="0"/>
              </a:spcBef>
              <a:spcAft>
                <a:spcPts val="0"/>
              </a:spcAft>
              <a:buNone/>
            </a:pPr>
            <a:r>
              <a:t/>
            </a:r>
            <a:endParaRPr sz="1800"/>
          </a:p>
          <a:p>
            <a:pPr indent="-342900" lvl="1" marL="914400" rtl="0" algn="l">
              <a:spcBef>
                <a:spcPts val="0"/>
              </a:spcBef>
              <a:spcAft>
                <a:spcPts val="0"/>
              </a:spcAft>
              <a:buClr>
                <a:schemeClr val="dk1"/>
              </a:buClr>
              <a:buSzPts val="1800"/>
              <a:buChar char="○"/>
            </a:pPr>
            <a:r>
              <a:rPr lang="en-IN" sz="1800">
                <a:solidFill>
                  <a:schemeClr val="dk1"/>
                </a:solidFill>
              </a:rPr>
              <a:t>Topic 2: Preds</a:t>
            </a:r>
            <a:endParaRPr sz="1800">
              <a:solidFill>
                <a:schemeClr val="dk1"/>
              </a:solidFill>
            </a:endParaRPr>
          </a:p>
          <a:p>
            <a:pPr indent="-342900" lvl="2" marL="1371600" rtl="0" algn="l">
              <a:spcBef>
                <a:spcPts val="0"/>
              </a:spcBef>
              <a:spcAft>
                <a:spcPts val="0"/>
              </a:spcAft>
              <a:buClr>
                <a:schemeClr val="dk1"/>
              </a:buClr>
              <a:buSzPts val="1800"/>
              <a:buChar char="■"/>
            </a:pPr>
            <a:r>
              <a:rPr lang="en-IN" sz="1800">
                <a:solidFill>
                  <a:schemeClr val="dk1"/>
                </a:solidFill>
              </a:rPr>
              <a:t>Producer : Prediction from the Spark ML</a:t>
            </a:r>
            <a:endParaRPr sz="1800">
              <a:solidFill>
                <a:schemeClr val="dk1"/>
              </a:solidFill>
            </a:endParaRPr>
          </a:p>
          <a:p>
            <a:pPr indent="-342900" lvl="2" marL="1371600" rtl="0" algn="l">
              <a:spcBef>
                <a:spcPts val="0"/>
              </a:spcBef>
              <a:spcAft>
                <a:spcPts val="0"/>
              </a:spcAft>
              <a:buClr>
                <a:schemeClr val="dk1"/>
              </a:buClr>
              <a:buSzPts val="1800"/>
              <a:buChar char="■"/>
            </a:pPr>
            <a:r>
              <a:rPr lang="en-IN" sz="1800">
                <a:solidFill>
                  <a:schemeClr val="dk1"/>
                </a:solidFill>
              </a:rPr>
              <a:t>Consumer : Web Applications</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4"/>
          <p:cNvSpPr txBox="1"/>
          <p:nvPr>
            <p:ph idx="1" type="body"/>
          </p:nvPr>
        </p:nvSpPr>
        <p:spPr>
          <a:xfrm>
            <a:off x="415600" y="410592"/>
            <a:ext cx="7998300" cy="806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IN"/>
              <a:t>SPARK ML OVERVIEW</a:t>
            </a:r>
            <a:endParaRPr/>
          </a:p>
        </p:txBody>
      </p:sp>
      <p:pic>
        <p:nvPicPr>
          <p:cNvPr id="223" name="Google Shape;223;p34"/>
          <p:cNvPicPr preferRelativeResize="0"/>
          <p:nvPr/>
        </p:nvPicPr>
        <p:blipFill>
          <a:blip r:embed="rId3">
            <a:alphaModFix/>
          </a:blip>
          <a:stretch>
            <a:fillRect/>
          </a:stretch>
        </p:blipFill>
        <p:spPr>
          <a:xfrm>
            <a:off x="1123900" y="1217292"/>
            <a:ext cx="9944193" cy="533590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5"/>
          <p:cNvSpPr txBox="1"/>
          <p:nvPr>
            <p:ph idx="1" type="body"/>
          </p:nvPr>
        </p:nvSpPr>
        <p:spPr>
          <a:xfrm>
            <a:off x="415600" y="410592"/>
            <a:ext cx="7998300" cy="806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IN"/>
              <a:t>WEB APP</a:t>
            </a:r>
            <a:endParaRPr/>
          </a:p>
        </p:txBody>
      </p:sp>
      <p:pic>
        <p:nvPicPr>
          <p:cNvPr id="229" name="Google Shape;229;p35"/>
          <p:cNvPicPr preferRelativeResize="0"/>
          <p:nvPr/>
        </p:nvPicPr>
        <p:blipFill>
          <a:blip r:embed="rId3">
            <a:alphaModFix/>
          </a:blip>
          <a:stretch>
            <a:fillRect/>
          </a:stretch>
        </p:blipFill>
        <p:spPr>
          <a:xfrm>
            <a:off x="152400" y="1369692"/>
            <a:ext cx="11887201" cy="305211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6"/>
          <p:cNvSpPr txBox="1"/>
          <p:nvPr>
            <p:ph idx="1" type="body"/>
          </p:nvPr>
        </p:nvSpPr>
        <p:spPr>
          <a:xfrm>
            <a:off x="415600" y="410592"/>
            <a:ext cx="7998300" cy="806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IN"/>
              <a:t>WEB APP - FRONTEND</a:t>
            </a:r>
            <a:endParaRPr/>
          </a:p>
        </p:txBody>
      </p:sp>
      <p:pic>
        <p:nvPicPr>
          <p:cNvPr id="235" name="Google Shape;235;p36"/>
          <p:cNvPicPr preferRelativeResize="0"/>
          <p:nvPr/>
        </p:nvPicPr>
        <p:blipFill>
          <a:blip r:embed="rId3">
            <a:alphaModFix/>
          </a:blip>
          <a:stretch>
            <a:fillRect/>
          </a:stretch>
        </p:blipFill>
        <p:spPr>
          <a:xfrm>
            <a:off x="152400" y="1369700"/>
            <a:ext cx="11634949" cy="5174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239" name="Shape 239"/>
        <p:cNvGrpSpPr/>
        <p:nvPr/>
      </p:nvGrpSpPr>
      <p:grpSpPr>
        <a:xfrm>
          <a:off x="0" y="0"/>
          <a:ext cx="0" cy="0"/>
          <a:chOff x="0" y="0"/>
          <a:chExt cx="0" cy="0"/>
        </a:xfrm>
      </p:grpSpPr>
      <p:sp>
        <p:nvSpPr>
          <p:cNvPr id="240" name="Google Shape;240;p37"/>
          <p:cNvSpPr/>
          <p:nvPr/>
        </p:nvSpPr>
        <p:spPr>
          <a:xfrm>
            <a:off x="1" y="0"/>
            <a:ext cx="30702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41" name="Google Shape;241;p37"/>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42" name="Google Shape;242;p37"/>
          <p:cNvSpPr/>
          <p:nvPr/>
        </p:nvSpPr>
        <p:spPr>
          <a:xfrm>
            <a:off x="1117423" y="1443035"/>
            <a:ext cx="3972000" cy="3972000"/>
          </a:xfrm>
          <a:prstGeom prst="ellipse">
            <a:avLst/>
          </a:prstGeom>
          <a:solidFill>
            <a:srgbClr val="FFFFFF"/>
          </a:solidFill>
          <a:ln cap="flat" cmpd="sng" w="31750">
            <a:solidFill>
              <a:srgbClr val="6B88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43" name="Google Shape;243;p37"/>
          <p:cNvSpPr/>
          <p:nvPr>
            <p:ph type="title"/>
          </p:nvPr>
        </p:nvSpPr>
        <p:spPr>
          <a:xfrm>
            <a:off x="1260873" y="1586484"/>
            <a:ext cx="3684900" cy="3684900"/>
          </a:xfrm>
          <a:prstGeom prst="ellipse">
            <a:avLst/>
          </a:prstGeom>
          <a:solidFill>
            <a:srgbClr val="6B8890"/>
          </a:solidFill>
          <a:ln>
            <a:noFill/>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3200"/>
              <a:buFont typeface="Times New Roman"/>
              <a:buNone/>
            </a:pPr>
            <a:r>
              <a:t/>
            </a:r>
            <a:endParaRPr sz="3100">
              <a:latin typeface="Times New Roman"/>
              <a:ea typeface="Times New Roman"/>
              <a:cs typeface="Times New Roman"/>
              <a:sym typeface="Times New Roman"/>
            </a:endParaRPr>
          </a:p>
          <a:p>
            <a:pPr indent="0" lvl="0" marL="0" rtl="0" algn="ctr">
              <a:lnSpc>
                <a:spcPct val="90000"/>
              </a:lnSpc>
              <a:spcBef>
                <a:spcPts val="0"/>
              </a:spcBef>
              <a:spcAft>
                <a:spcPts val="0"/>
              </a:spcAft>
              <a:buClr>
                <a:srgbClr val="262626"/>
              </a:buClr>
              <a:buSzPts val="3200"/>
              <a:buFont typeface="Times New Roman"/>
              <a:buNone/>
            </a:pPr>
            <a:r>
              <a:rPr lang="en-IN" sz="3100">
                <a:latin typeface="Times New Roman"/>
                <a:ea typeface="Times New Roman"/>
                <a:cs typeface="Times New Roman"/>
                <a:sym typeface="Times New Roman"/>
              </a:rPr>
              <a:t>QUESTIONS</a:t>
            </a:r>
            <a:endParaRPr sz="3100">
              <a:latin typeface="Times New Roman"/>
              <a:ea typeface="Times New Roman"/>
              <a:cs typeface="Times New Roman"/>
              <a:sym typeface="Times New Roman"/>
            </a:endParaRPr>
          </a:p>
          <a:p>
            <a:pPr indent="0" lvl="0" marL="0" rtl="0" algn="ctr">
              <a:lnSpc>
                <a:spcPct val="90000"/>
              </a:lnSpc>
              <a:spcBef>
                <a:spcPts val="0"/>
              </a:spcBef>
              <a:spcAft>
                <a:spcPts val="0"/>
              </a:spcAft>
              <a:buClr>
                <a:srgbClr val="262626"/>
              </a:buClr>
              <a:buSzPts val="3200"/>
              <a:buFont typeface="Times New Roman"/>
              <a:buNone/>
            </a:pPr>
            <a:r>
              <a:rPr lang="en-IN" sz="3100">
                <a:latin typeface="Times New Roman"/>
                <a:ea typeface="Times New Roman"/>
                <a:cs typeface="Times New Roman"/>
                <a:sym typeface="Times New Roman"/>
              </a:rPr>
              <a:t>ANSWERED</a:t>
            </a:r>
            <a:endParaRPr sz="3100">
              <a:latin typeface="Times New Roman"/>
              <a:ea typeface="Times New Roman"/>
              <a:cs typeface="Times New Roman"/>
              <a:sym typeface="Times New Roman"/>
            </a:endParaRPr>
          </a:p>
        </p:txBody>
      </p:sp>
      <p:sp>
        <p:nvSpPr>
          <p:cNvPr id="244" name="Google Shape;244;p37"/>
          <p:cNvSpPr txBox="1"/>
          <p:nvPr>
            <p:ph idx="1" type="body"/>
          </p:nvPr>
        </p:nvSpPr>
        <p:spPr>
          <a:xfrm>
            <a:off x="5591695" y="-1"/>
            <a:ext cx="6600300" cy="6858000"/>
          </a:xfrm>
          <a:prstGeom prst="rect">
            <a:avLst/>
          </a:prstGeom>
          <a:noFill/>
          <a:ln>
            <a:noFill/>
          </a:ln>
        </p:spPr>
        <p:txBody>
          <a:bodyPr anchorCtr="0" anchor="ctr" bIns="45700" lIns="91425" spcFirstLastPara="1" rIns="91425" wrap="square" tIns="45700">
            <a:noAutofit/>
          </a:bodyPr>
          <a:lstStyle/>
          <a:p>
            <a:pPr indent="0" lvl="0" marL="228600" rtl="0" algn="l">
              <a:lnSpc>
                <a:spcPct val="200000"/>
              </a:lnSpc>
              <a:spcBef>
                <a:spcPts val="0"/>
              </a:spcBef>
              <a:spcAft>
                <a:spcPts val="0"/>
              </a:spcAft>
              <a:buNone/>
            </a:pPr>
            <a:r>
              <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Raw data size - 8.6 GB</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Business.json - 192609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Checkin.json - 161950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Review.json - 6685900 records </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Tip.json - 1223094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User.json - 1637138 records</a:t>
            </a:r>
            <a:endParaRPr/>
          </a:p>
          <a:p>
            <a:pPr indent="-241300" lvl="0" marL="571500" rtl="0" algn="l">
              <a:lnSpc>
                <a:spcPct val="100000"/>
              </a:lnSpc>
              <a:spcBef>
                <a:spcPts val="0"/>
              </a:spcBef>
              <a:spcAft>
                <a:spcPts val="0"/>
              </a:spcAft>
              <a:buClr>
                <a:srgbClr val="000000"/>
              </a:buClr>
              <a:buSzPts val="1600"/>
              <a:buFont typeface="Gill Sans"/>
              <a:buNone/>
            </a:pPr>
            <a:r>
              <a:t/>
            </a:r>
            <a:endParaRPr>
              <a:solidFill>
                <a:srgbClr val="000000"/>
              </a:solidFill>
              <a:latin typeface="Times New Roman"/>
              <a:ea typeface="Times New Roman"/>
              <a:cs typeface="Times New Roman"/>
              <a:sym typeface="Times New Roman"/>
            </a:endParaRPr>
          </a:p>
          <a:p>
            <a:pPr indent="0" lvl="0" marL="127000" rtl="0" algn="l">
              <a:lnSpc>
                <a:spcPct val="100000"/>
              </a:lnSpc>
              <a:spcBef>
                <a:spcPts val="0"/>
              </a:spcBef>
              <a:spcAft>
                <a:spcPts val="0"/>
              </a:spcAft>
              <a:buSzPts val="1800"/>
              <a:buNone/>
            </a:pPr>
            <a:r>
              <a:t/>
            </a:r>
            <a:endParaRPr>
              <a:solidFill>
                <a:srgbClr val="000000"/>
              </a:solidFill>
              <a:latin typeface="Times New Roman"/>
              <a:ea typeface="Times New Roman"/>
              <a:cs typeface="Times New Roman"/>
              <a:sym typeface="Times New Roman"/>
            </a:endParaRPr>
          </a:p>
          <a:p>
            <a:pPr indent="-330200" lvl="0" marL="457200" rtl="0" algn="l">
              <a:lnSpc>
                <a:spcPct val="100000"/>
              </a:lnSpc>
              <a:spcBef>
                <a:spcPts val="1000"/>
              </a:spcBef>
              <a:spcAft>
                <a:spcPts val="0"/>
              </a:spcAft>
              <a:buSzPts val="1600"/>
              <a:buChar char="●"/>
            </a:pPr>
            <a:r>
              <a:rPr lang="en-IN" sz="2000">
                <a:latin typeface="Arial"/>
                <a:ea typeface="Arial"/>
                <a:cs typeface="Arial"/>
                <a:sym typeface="Arial"/>
              </a:rPr>
              <a:t>Data at rest </a:t>
            </a:r>
            <a:br>
              <a:rPr lang="en-IN" sz="2000">
                <a:latin typeface="Arial"/>
                <a:ea typeface="Arial"/>
                <a:cs typeface="Arial"/>
                <a:sym typeface="Arial"/>
              </a:rPr>
            </a:br>
            <a:endParaRPr sz="2000">
              <a:latin typeface="Arial"/>
              <a:ea typeface="Arial"/>
              <a:cs typeface="Arial"/>
              <a:sym typeface="Arial"/>
            </a:endParaRPr>
          </a:p>
          <a:p>
            <a:pPr indent="-330200" lvl="0" marL="457200" rtl="0" algn="l">
              <a:lnSpc>
                <a:spcPct val="100000"/>
              </a:lnSpc>
              <a:spcBef>
                <a:spcPts val="1000"/>
              </a:spcBef>
              <a:spcAft>
                <a:spcPts val="0"/>
              </a:spcAft>
              <a:buSzPts val="1600"/>
              <a:buChar char="●"/>
            </a:pPr>
            <a:r>
              <a:rPr b="1" lang="en-IN" sz="2000">
                <a:latin typeface="Arial"/>
                <a:ea typeface="Arial"/>
                <a:cs typeface="Arial"/>
                <a:sym typeface="Arial"/>
              </a:rPr>
              <a:t>Update frequency </a:t>
            </a:r>
            <a:r>
              <a:rPr lang="en-IN" sz="2000">
                <a:latin typeface="Arial"/>
                <a:ea typeface="Arial"/>
                <a:cs typeface="Arial"/>
                <a:sym typeface="Arial"/>
              </a:rPr>
              <a:t>: Usually new dataset published </a:t>
            </a:r>
            <a:endParaRPr/>
          </a:p>
          <a:p>
            <a:pPr indent="0" lvl="0" marL="0" rtl="0" algn="l">
              <a:lnSpc>
                <a:spcPct val="100000"/>
              </a:lnSpc>
              <a:spcBef>
                <a:spcPts val="1000"/>
              </a:spcBef>
              <a:spcAft>
                <a:spcPts val="0"/>
              </a:spcAft>
              <a:buSzPts val="1600"/>
              <a:buNone/>
            </a:pPr>
            <a:r>
              <a:rPr lang="en-IN" sz="2000">
                <a:latin typeface="Arial"/>
                <a:ea typeface="Arial"/>
                <a:cs typeface="Arial"/>
                <a:sym typeface="Arial"/>
              </a:rPr>
              <a:t>	once a year</a:t>
            </a:r>
            <a:endParaRPr sz="2000">
              <a:latin typeface="Arial"/>
              <a:ea typeface="Arial"/>
              <a:cs typeface="Arial"/>
              <a:sym typeface="Arial"/>
            </a:endParaRPr>
          </a:p>
          <a:p>
            <a:pPr indent="-114300" lvl="0" marL="228600" rtl="0" algn="l">
              <a:lnSpc>
                <a:spcPct val="100000"/>
              </a:lnSpc>
              <a:spcBef>
                <a:spcPts val="1000"/>
              </a:spcBef>
              <a:spcAft>
                <a:spcPts val="2100"/>
              </a:spcAft>
              <a:buSzPts val="1800"/>
              <a:buNone/>
            </a:pPr>
            <a:r>
              <a:t/>
            </a:r>
            <a:endParaRPr/>
          </a:p>
        </p:txBody>
      </p:sp>
      <p:cxnSp>
        <p:nvCxnSpPr>
          <p:cNvPr id="245" name="Google Shape;245;p37"/>
          <p:cNvCxnSpPr/>
          <p:nvPr/>
        </p:nvCxnSpPr>
        <p:spPr>
          <a:xfrm>
            <a:off x="5741043" y="4191848"/>
            <a:ext cx="6308100" cy="0"/>
          </a:xfrm>
          <a:prstGeom prst="straightConnector1">
            <a:avLst/>
          </a:prstGeom>
          <a:noFill/>
          <a:ln cap="flat" cmpd="sng" w="31750">
            <a:solidFill>
              <a:schemeClr val="accent2"/>
            </a:solidFill>
            <a:prstDash val="solid"/>
            <a:round/>
            <a:headEnd len="sm" w="sm" type="none"/>
            <a:tailEnd len="sm" w="sm" type="none"/>
          </a:ln>
        </p:spPr>
      </p:cxnSp>
      <p:sp>
        <p:nvSpPr>
          <p:cNvPr id="246" name="Google Shape;246;p37"/>
          <p:cNvSpPr txBox="1"/>
          <p:nvPr/>
        </p:nvSpPr>
        <p:spPr>
          <a:xfrm>
            <a:off x="5089425" y="0"/>
            <a:ext cx="7102500" cy="6858000"/>
          </a:xfrm>
          <a:prstGeom prst="rect">
            <a:avLst/>
          </a:prstGeom>
          <a:solidFill>
            <a:schemeClr val="lt1"/>
          </a:solid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200000"/>
              </a:lnSpc>
              <a:spcBef>
                <a:spcPts val="0"/>
              </a:spcBef>
              <a:spcAft>
                <a:spcPts val="0"/>
              </a:spcAft>
              <a:buNone/>
            </a:pPr>
            <a:r>
              <a:t/>
            </a:r>
            <a:endParaRPr b="1" sz="1800">
              <a:latin typeface="Times New Roman"/>
              <a:ea typeface="Times New Roman"/>
              <a:cs typeface="Times New Roman"/>
              <a:sym typeface="Times New Roman"/>
            </a:endParaRPr>
          </a:p>
          <a:p>
            <a:pPr indent="0" lvl="0" marL="0" rtl="0" algn="l">
              <a:lnSpc>
                <a:spcPct val="200000"/>
              </a:lnSpc>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rtl="0" algn="l">
              <a:lnSpc>
                <a:spcPct val="200000"/>
              </a:lnSpc>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IN" sz="1800">
                <a:solidFill>
                  <a:schemeClr val="dk1"/>
                </a:solidFill>
                <a:highlight>
                  <a:schemeClr val="lt1"/>
                </a:highlight>
                <a:latin typeface="Times New Roman"/>
                <a:ea typeface="Times New Roman"/>
                <a:cs typeface="Times New Roman"/>
                <a:sym typeface="Times New Roman"/>
              </a:rPr>
              <a:t>Questions Answered:</a:t>
            </a:r>
            <a:endParaRPr b="1" sz="1800">
              <a:solidFill>
                <a:schemeClr val="dk1"/>
              </a:solidFill>
              <a:highlight>
                <a:schemeClr val="lt1"/>
              </a:highlight>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b="1" sz="1800">
              <a:solidFill>
                <a:schemeClr val="dk1"/>
              </a:solidFill>
              <a:highlight>
                <a:schemeClr val="lt1"/>
              </a:highlight>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b="1" lang="en-IN" sz="1800">
                <a:solidFill>
                  <a:schemeClr val="dk1"/>
                </a:solidFill>
                <a:highlight>
                  <a:schemeClr val="lt1"/>
                </a:highlight>
                <a:latin typeface="Times New Roman"/>
                <a:ea typeface="Times New Roman"/>
                <a:cs typeface="Times New Roman"/>
                <a:sym typeface="Times New Roman"/>
              </a:rPr>
              <a:t>Highly Effective to predict toxic level by use of accelerometer sensor data that is less user dependent.</a:t>
            </a:r>
            <a:endParaRPr b="1" sz="1800">
              <a:solidFill>
                <a:schemeClr val="dk1"/>
              </a:solidFill>
              <a:highlight>
                <a:schemeClr val="lt1"/>
              </a:highlight>
              <a:latin typeface="Times New Roman"/>
              <a:ea typeface="Times New Roman"/>
              <a:cs typeface="Times New Roman"/>
              <a:sym typeface="Times New Roman"/>
            </a:endParaRPr>
          </a:p>
          <a:p>
            <a:pPr indent="0" lvl="0" marL="0" rtl="0" algn="l">
              <a:spcBef>
                <a:spcPts val="0"/>
              </a:spcBef>
              <a:spcAft>
                <a:spcPts val="0"/>
              </a:spcAft>
              <a:buNone/>
            </a:pPr>
            <a:r>
              <a:t/>
            </a:r>
            <a:endParaRPr b="1" sz="1800">
              <a:solidFill>
                <a:schemeClr val="dk1"/>
              </a:solidFill>
              <a:highlight>
                <a:schemeClr val="lt1"/>
              </a:highlight>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b="1" lang="en-IN" sz="1800">
                <a:solidFill>
                  <a:schemeClr val="dk1"/>
                </a:solidFill>
                <a:highlight>
                  <a:schemeClr val="lt1"/>
                </a:highlight>
                <a:latin typeface="Times New Roman"/>
                <a:ea typeface="Times New Roman"/>
                <a:cs typeface="Times New Roman"/>
                <a:sym typeface="Times New Roman"/>
              </a:rPr>
              <a:t>Feature Selection &amp; Extraction are performed with high tuning to generate high precision results.</a:t>
            </a:r>
            <a:endParaRPr b="1" sz="1800">
              <a:solidFill>
                <a:schemeClr val="dk1"/>
              </a:solidFill>
              <a:highlight>
                <a:schemeClr val="lt1"/>
              </a:highlight>
              <a:latin typeface="Times New Roman"/>
              <a:ea typeface="Times New Roman"/>
              <a:cs typeface="Times New Roman"/>
              <a:sym typeface="Times New Roman"/>
            </a:endParaRPr>
          </a:p>
          <a:p>
            <a:pPr indent="0" lvl="0" marL="0" rtl="0" algn="l">
              <a:spcBef>
                <a:spcPts val="0"/>
              </a:spcBef>
              <a:spcAft>
                <a:spcPts val="0"/>
              </a:spcAft>
              <a:buNone/>
            </a:pPr>
            <a:r>
              <a:t/>
            </a:r>
            <a:endParaRPr b="1" sz="1800">
              <a:solidFill>
                <a:schemeClr val="dk1"/>
              </a:solidFill>
              <a:highlight>
                <a:schemeClr val="lt1"/>
              </a:highlight>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b="1" lang="en-IN" sz="1800">
                <a:solidFill>
                  <a:schemeClr val="dk1"/>
                </a:solidFill>
                <a:highlight>
                  <a:schemeClr val="lt1"/>
                </a:highlight>
                <a:latin typeface="Times New Roman"/>
                <a:ea typeface="Times New Roman"/>
                <a:cs typeface="Times New Roman"/>
                <a:sym typeface="Times New Roman"/>
              </a:rPr>
              <a:t>pipelined the processed data &amp; fed using kafka workflow for un -interrupted streaming</a:t>
            </a:r>
            <a:endParaRPr b="1" sz="1800">
              <a:solidFill>
                <a:schemeClr val="dk1"/>
              </a:solidFill>
              <a:highlight>
                <a:schemeClr val="lt1"/>
              </a:highlight>
              <a:latin typeface="Times New Roman"/>
              <a:ea typeface="Times New Roman"/>
              <a:cs typeface="Times New Roman"/>
              <a:sym typeface="Times New Roman"/>
            </a:endParaRPr>
          </a:p>
          <a:p>
            <a:pPr indent="0" lvl="0" marL="457200" rtl="0" algn="l">
              <a:spcBef>
                <a:spcPts val="0"/>
              </a:spcBef>
              <a:spcAft>
                <a:spcPts val="0"/>
              </a:spcAft>
              <a:buNone/>
            </a:pPr>
            <a:r>
              <a:t/>
            </a:r>
            <a:endParaRPr b="1" sz="1800">
              <a:solidFill>
                <a:schemeClr val="dk1"/>
              </a:solidFill>
              <a:highlight>
                <a:schemeClr val="lt1"/>
              </a:highlight>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b="1" lang="en-IN" sz="1800">
                <a:solidFill>
                  <a:schemeClr val="dk1"/>
                </a:solidFill>
                <a:highlight>
                  <a:schemeClr val="lt1"/>
                </a:highlight>
                <a:latin typeface="Times New Roman"/>
                <a:ea typeface="Times New Roman"/>
                <a:cs typeface="Times New Roman"/>
                <a:sym typeface="Times New Roman"/>
              </a:rPr>
              <a:t>streaming platform was setup to indicate the level of intoxication. We haven’t implemented the alarm intervention once the reading exceeds the indicated level.</a:t>
            </a:r>
            <a:endParaRPr b="1" sz="1800">
              <a:solidFill>
                <a:schemeClr val="dk1"/>
              </a:solidFill>
              <a:highlight>
                <a:schemeClr val="lt1"/>
              </a:highlight>
              <a:latin typeface="Times New Roman"/>
              <a:ea typeface="Times New Roman"/>
              <a:cs typeface="Times New Roman"/>
              <a:sym typeface="Times New Roman"/>
            </a:endParaRPr>
          </a:p>
          <a:p>
            <a:pPr indent="0" lvl="0" marL="457200" rtl="0" algn="l">
              <a:spcBef>
                <a:spcPts val="100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marR="0" rtl="0" algn="l">
              <a:lnSpc>
                <a:spcPct val="100000"/>
              </a:lnSpc>
              <a:spcBef>
                <a:spcPts val="1000"/>
              </a:spcBef>
              <a:spcAft>
                <a:spcPts val="0"/>
              </a:spcAft>
              <a:buNone/>
            </a:pPr>
            <a:r>
              <a:t/>
            </a:r>
            <a:endParaRPr b="1" sz="1800">
              <a:solidFill>
                <a:srgbClr val="123654"/>
              </a:solidFill>
              <a:latin typeface="Times New Roman"/>
              <a:ea typeface="Times New Roman"/>
              <a:cs typeface="Times New Roman"/>
              <a:sym typeface="Times New Roman"/>
            </a:endParaRPr>
          </a:p>
          <a:p>
            <a:pPr indent="0" lvl="0" marL="0" marR="0" rtl="0" algn="l">
              <a:lnSpc>
                <a:spcPct val="100000"/>
              </a:lnSpc>
              <a:spcBef>
                <a:spcPts val="1000"/>
              </a:spcBef>
              <a:spcAft>
                <a:spcPts val="0"/>
              </a:spcAft>
              <a:buNone/>
            </a:pPr>
            <a:r>
              <a:t/>
            </a:r>
            <a:endParaRPr b="1" sz="1800">
              <a:solidFill>
                <a:srgbClr val="123654"/>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accent2"/>
              </a:buClr>
              <a:buSzPts val="1800"/>
              <a:buFont typeface="Arial"/>
              <a:buNone/>
            </a:pPr>
            <a:r>
              <a:t/>
            </a:r>
            <a:endParaRPr b="1" sz="1800">
              <a:solidFill>
                <a:srgbClr val="000000"/>
              </a:solidFill>
              <a:latin typeface="Times New Roman"/>
              <a:ea typeface="Times New Roman"/>
              <a:cs typeface="Times New Roman"/>
              <a:sym typeface="Times New Roman"/>
            </a:endParaRPr>
          </a:p>
          <a:p>
            <a:pPr indent="0" lvl="0" marL="0" marR="0" rtl="0" algn="l">
              <a:lnSpc>
                <a:spcPct val="100000"/>
              </a:lnSpc>
              <a:spcBef>
                <a:spcPts val="1000"/>
              </a:spcBef>
              <a:spcAft>
                <a:spcPts val="0"/>
              </a:spcAft>
              <a:buClr>
                <a:schemeClr val="accent2"/>
              </a:buClr>
              <a:buSzPts val="1800"/>
              <a:buFont typeface="Arial"/>
              <a:buNone/>
            </a:pPr>
            <a:r>
              <a:t/>
            </a:r>
            <a:endParaRPr b="1" sz="1800">
              <a:solidFill>
                <a:schemeClr val="dk1"/>
              </a:solidFill>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0" name="Shape 250"/>
        <p:cNvGrpSpPr/>
        <p:nvPr/>
      </p:nvGrpSpPr>
      <p:grpSpPr>
        <a:xfrm>
          <a:off x="0" y="0"/>
          <a:ext cx="0" cy="0"/>
          <a:chOff x="0" y="0"/>
          <a:chExt cx="0" cy="0"/>
        </a:xfrm>
      </p:grpSpPr>
      <p:sp>
        <p:nvSpPr>
          <p:cNvPr id="251" name="Google Shape;251;p38"/>
          <p:cNvSpPr/>
          <p:nvPr/>
        </p:nvSpPr>
        <p:spPr>
          <a:xfrm>
            <a:off x="0" y="0"/>
            <a:ext cx="22635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52" name="Google Shape;252;p38"/>
          <p:cNvSpPr/>
          <p:nvPr/>
        </p:nvSpPr>
        <p:spPr>
          <a:xfrm>
            <a:off x="3070172" y="0"/>
            <a:ext cx="9121828"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53" name="Google Shape;253;p38"/>
          <p:cNvSpPr/>
          <p:nvPr/>
        </p:nvSpPr>
        <p:spPr>
          <a:xfrm>
            <a:off x="1190300" y="1486575"/>
            <a:ext cx="2897700" cy="3080100"/>
          </a:xfrm>
          <a:prstGeom prst="ellipse">
            <a:avLst/>
          </a:prstGeom>
          <a:solidFill>
            <a:srgbClr val="FFFFFF"/>
          </a:solidFill>
          <a:ln cap="flat" cmpd="sng" w="31750">
            <a:solidFill>
              <a:srgbClr val="6B88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54" name="Google Shape;254;p38"/>
          <p:cNvSpPr/>
          <p:nvPr>
            <p:ph type="title"/>
          </p:nvPr>
        </p:nvSpPr>
        <p:spPr>
          <a:xfrm>
            <a:off x="1190375" y="1486575"/>
            <a:ext cx="2897700" cy="3080100"/>
          </a:xfrm>
          <a:prstGeom prst="ellipse">
            <a:avLst/>
          </a:prstGeom>
          <a:solidFill>
            <a:srgbClr val="6B8890"/>
          </a:solidFill>
          <a:ln>
            <a:noFill/>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4400"/>
              <a:buFont typeface="Times New Roman"/>
              <a:buNone/>
            </a:pPr>
            <a:r>
              <a:rPr lang="en-IN" sz="3500">
                <a:latin typeface="Times New Roman"/>
                <a:ea typeface="Times New Roman"/>
                <a:cs typeface="Times New Roman"/>
                <a:sym typeface="Times New Roman"/>
              </a:rPr>
              <a:t>Tools</a:t>
            </a:r>
            <a:endParaRPr sz="3500">
              <a:solidFill>
                <a:srgbClr val="FFFFFF"/>
              </a:solidFill>
              <a:latin typeface="Times New Roman"/>
              <a:ea typeface="Times New Roman"/>
              <a:cs typeface="Times New Roman"/>
              <a:sym typeface="Times New Roman"/>
            </a:endParaRPr>
          </a:p>
        </p:txBody>
      </p:sp>
      <p:sp>
        <p:nvSpPr>
          <p:cNvPr id="255" name="Google Shape;255;p38"/>
          <p:cNvSpPr txBox="1"/>
          <p:nvPr/>
        </p:nvSpPr>
        <p:spPr>
          <a:xfrm>
            <a:off x="4088000" y="125"/>
            <a:ext cx="8103900" cy="68580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b="1" lang="en-IN" sz="1800">
                <a:highlight>
                  <a:schemeClr val="lt1"/>
                </a:highlight>
                <a:latin typeface="Times New Roman"/>
                <a:ea typeface="Times New Roman"/>
                <a:cs typeface="Times New Roman"/>
                <a:sym typeface="Times New Roman"/>
              </a:rPr>
              <a:t>Algorithms :</a:t>
            </a:r>
            <a:endParaRPr b="1" sz="1800">
              <a:solidFill>
                <a:schemeClr val="dk1"/>
              </a:solidFill>
              <a:highlight>
                <a:schemeClr val="lt1"/>
              </a:highlight>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b="1" lang="en-IN" sz="1800">
                <a:solidFill>
                  <a:schemeClr val="dk1"/>
                </a:solidFill>
                <a:highlight>
                  <a:schemeClr val="lt1"/>
                </a:highlight>
                <a:latin typeface="Times New Roman"/>
                <a:ea typeface="Times New Roman"/>
                <a:cs typeface="Times New Roman"/>
                <a:sym typeface="Times New Roman"/>
              </a:rPr>
              <a:t>RandomForestClassifier </a:t>
            </a:r>
            <a:r>
              <a:rPr lang="en-IN" sz="1800">
                <a:solidFill>
                  <a:schemeClr val="dk1"/>
                </a:solidFill>
                <a:highlight>
                  <a:schemeClr val="lt1"/>
                </a:highlight>
                <a:latin typeface="Times New Roman"/>
                <a:ea typeface="Times New Roman"/>
                <a:cs typeface="Times New Roman"/>
                <a:sym typeface="Times New Roman"/>
              </a:rPr>
              <a:t>implemented using Spark ML libraries</a:t>
            </a:r>
            <a:r>
              <a:rPr b="1" lang="en-IN" sz="1800">
                <a:solidFill>
                  <a:schemeClr val="dk1"/>
                </a:solidFill>
                <a:highlight>
                  <a:schemeClr val="lt1"/>
                </a:highlight>
                <a:latin typeface="Times New Roman"/>
                <a:ea typeface="Times New Roman"/>
                <a:cs typeface="Times New Roman"/>
                <a:sym typeface="Times New Roman"/>
              </a:rPr>
              <a:t> </a:t>
            </a:r>
            <a:endParaRPr b="1" sz="1800">
              <a:solidFill>
                <a:schemeClr val="dk1"/>
              </a:solidFill>
              <a:highlight>
                <a:schemeClr val="lt1"/>
              </a:highlight>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b="1" sz="1800">
              <a:solidFill>
                <a:schemeClr val="dk1"/>
              </a:solidFill>
              <a:highlight>
                <a:schemeClr val="lt1"/>
              </a:highlight>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b="1" lang="en-IN" sz="1800">
                <a:solidFill>
                  <a:schemeClr val="dk1"/>
                </a:solidFill>
                <a:highlight>
                  <a:schemeClr val="lt1"/>
                </a:highlight>
                <a:latin typeface="Times New Roman"/>
                <a:ea typeface="Times New Roman"/>
                <a:cs typeface="Times New Roman"/>
                <a:sym typeface="Times New Roman"/>
              </a:rPr>
              <a:t>Data Cleaning &amp; Manipulation</a:t>
            </a:r>
            <a:r>
              <a:rPr b="1" lang="en-IN" sz="1800">
                <a:solidFill>
                  <a:schemeClr val="dk1"/>
                </a:solidFill>
                <a:highlight>
                  <a:schemeClr val="lt1"/>
                </a:highlight>
                <a:latin typeface="Times New Roman"/>
                <a:ea typeface="Times New Roman"/>
                <a:cs typeface="Times New Roman"/>
                <a:sym typeface="Times New Roman"/>
              </a:rPr>
              <a:t> Activities</a:t>
            </a:r>
            <a:r>
              <a:rPr b="1" lang="en-IN" sz="1800">
                <a:solidFill>
                  <a:schemeClr val="dk1"/>
                </a:solidFill>
                <a:highlight>
                  <a:schemeClr val="lt1"/>
                </a:highlight>
                <a:latin typeface="Times New Roman"/>
                <a:ea typeface="Times New Roman"/>
                <a:cs typeface="Times New Roman"/>
                <a:sym typeface="Times New Roman"/>
              </a:rPr>
              <a:t>:</a:t>
            </a:r>
            <a:endParaRPr sz="1800">
              <a:solidFill>
                <a:schemeClr val="dk1"/>
              </a:solidFill>
              <a:highlight>
                <a:schemeClr val="lt1"/>
              </a:highlight>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IN" sz="1800">
                <a:solidFill>
                  <a:schemeClr val="dk1"/>
                </a:solidFill>
                <a:highlight>
                  <a:schemeClr val="lt1"/>
                </a:highlight>
                <a:latin typeface="Times New Roman"/>
                <a:ea typeface="Times New Roman"/>
                <a:cs typeface="Times New Roman"/>
                <a:sym typeface="Times New Roman"/>
              </a:rPr>
              <a:t>Pandas, Numpy, datetime,PyAudio Analysis are the fundamental package</a:t>
            </a:r>
            <a:endParaRPr sz="1800">
              <a:solidFill>
                <a:schemeClr val="dk1"/>
              </a:solidFill>
              <a:highlight>
                <a:schemeClr val="lt1"/>
              </a:highlight>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b="1" lang="en-IN" sz="1800">
                <a:solidFill>
                  <a:schemeClr val="dk1"/>
                </a:solidFill>
                <a:highlight>
                  <a:schemeClr val="lt1"/>
                </a:highlight>
                <a:latin typeface="Times New Roman"/>
                <a:ea typeface="Times New Roman"/>
                <a:cs typeface="Times New Roman"/>
                <a:sym typeface="Times New Roman"/>
              </a:rPr>
              <a:t>D</a:t>
            </a:r>
            <a:r>
              <a:rPr b="1" lang="en-IN" sz="1800">
                <a:solidFill>
                  <a:schemeClr val="dk1"/>
                </a:solidFill>
                <a:highlight>
                  <a:schemeClr val="lt1"/>
                </a:highlight>
                <a:latin typeface="Times New Roman"/>
                <a:ea typeface="Times New Roman"/>
                <a:cs typeface="Times New Roman"/>
                <a:sym typeface="Times New Roman"/>
              </a:rPr>
              <a:t>ata Visualization:</a:t>
            </a:r>
            <a:endParaRPr b="1" sz="1800">
              <a:solidFill>
                <a:schemeClr val="dk1"/>
              </a:solidFill>
              <a:highlight>
                <a:schemeClr val="lt1"/>
              </a:highlight>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IN" sz="1800">
                <a:solidFill>
                  <a:schemeClr val="dk1"/>
                </a:solidFill>
                <a:highlight>
                  <a:schemeClr val="lt1"/>
                </a:highlight>
                <a:latin typeface="Times New Roman"/>
                <a:ea typeface="Times New Roman"/>
                <a:cs typeface="Times New Roman"/>
                <a:sym typeface="Times New Roman"/>
              </a:rPr>
              <a:t>Matplotlib and Seaborn libraries are used</a:t>
            </a:r>
            <a:endParaRPr sz="1800">
              <a:solidFill>
                <a:schemeClr val="dk1"/>
              </a:solidFill>
              <a:highlight>
                <a:schemeClr val="lt1"/>
              </a:highlight>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b="1" lang="en-IN" sz="1800">
                <a:solidFill>
                  <a:schemeClr val="dk1"/>
                </a:solidFill>
                <a:highlight>
                  <a:schemeClr val="lt1"/>
                </a:highlight>
                <a:latin typeface="Times New Roman"/>
                <a:ea typeface="Times New Roman"/>
                <a:cs typeface="Times New Roman"/>
                <a:sym typeface="Times New Roman"/>
              </a:rPr>
              <a:t>Data Streaming :</a:t>
            </a:r>
            <a:endParaRPr b="1" sz="1800">
              <a:solidFill>
                <a:schemeClr val="dk1"/>
              </a:solidFill>
              <a:highlight>
                <a:schemeClr val="lt1"/>
              </a:highlight>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IN" sz="1800">
                <a:solidFill>
                  <a:schemeClr val="dk1"/>
                </a:solidFill>
                <a:highlight>
                  <a:schemeClr val="lt1"/>
                </a:highlight>
                <a:latin typeface="Times New Roman"/>
                <a:ea typeface="Times New Roman"/>
                <a:cs typeface="Times New Roman"/>
                <a:sym typeface="Times New Roman"/>
              </a:rPr>
              <a:t>Apache Kafka and Spark Streaming</a:t>
            </a:r>
            <a:endParaRPr sz="1800">
              <a:solidFill>
                <a:schemeClr val="dk1"/>
              </a:solidFill>
              <a:highlight>
                <a:schemeClr val="lt1"/>
              </a:highlight>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b="1" lang="en-IN" sz="1800">
                <a:solidFill>
                  <a:schemeClr val="dk1"/>
                </a:solidFill>
                <a:highlight>
                  <a:schemeClr val="lt1"/>
                </a:highlight>
                <a:latin typeface="Times New Roman"/>
                <a:ea typeface="Times New Roman"/>
                <a:cs typeface="Times New Roman"/>
                <a:sym typeface="Times New Roman"/>
              </a:rPr>
              <a:t>Programming Language:</a:t>
            </a:r>
            <a:endParaRPr b="1" sz="1800">
              <a:solidFill>
                <a:schemeClr val="dk1"/>
              </a:solidFill>
              <a:highlight>
                <a:schemeClr val="lt1"/>
              </a:highlight>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IN" sz="1800">
                <a:solidFill>
                  <a:schemeClr val="dk1"/>
                </a:solidFill>
                <a:highlight>
                  <a:schemeClr val="lt1"/>
                </a:highlight>
                <a:latin typeface="Times New Roman"/>
                <a:ea typeface="Times New Roman"/>
                <a:cs typeface="Times New Roman"/>
                <a:sym typeface="Times New Roman"/>
              </a:rPr>
              <a:t>Python (PySpark,Kafka),  Javascript(ChartJS, NodeJS)</a:t>
            </a:r>
            <a:endParaRPr sz="1800">
              <a:solidFill>
                <a:schemeClr val="dk1"/>
              </a:solidFill>
              <a:highlight>
                <a:schemeClr val="lt1"/>
              </a:highlight>
              <a:latin typeface="Times New Roman"/>
              <a:ea typeface="Times New Roman"/>
              <a:cs typeface="Times New Roman"/>
              <a:sym typeface="Times New Roman"/>
            </a:endParaRPr>
          </a:p>
          <a:p>
            <a:pPr indent="0" lvl="0" marL="0" rtl="0" algn="l">
              <a:lnSpc>
                <a:spcPct val="200000"/>
              </a:lnSpc>
              <a:spcBef>
                <a:spcPts val="0"/>
              </a:spcBef>
              <a:spcAft>
                <a:spcPts val="0"/>
              </a:spcAft>
              <a:buNone/>
            </a:pPr>
            <a:r>
              <a:t/>
            </a:r>
            <a:endParaRPr sz="1800">
              <a:solidFill>
                <a:schemeClr val="dk1"/>
              </a:solidFill>
              <a:highlight>
                <a:schemeClr val="lt1"/>
              </a:highlight>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b="1" sz="1250">
              <a:solidFill>
                <a:schemeClr val="dk1"/>
              </a:solidFill>
              <a:highlight>
                <a:srgbClr val="E4E8EE"/>
              </a:highlight>
            </a:endParaRPr>
          </a:p>
          <a:p>
            <a:pPr indent="0" lvl="0" marL="0" rtl="0" algn="l">
              <a:spcBef>
                <a:spcPts val="0"/>
              </a:spcBef>
              <a:spcAft>
                <a:spcPts val="0"/>
              </a:spcAft>
              <a:buNone/>
            </a:pPr>
            <a:r>
              <a:t/>
            </a:r>
            <a:endParaRPr b="1"/>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9" name="Shape 259"/>
        <p:cNvGrpSpPr/>
        <p:nvPr/>
      </p:nvGrpSpPr>
      <p:grpSpPr>
        <a:xfrm>
          <a:off x="0" y="0"/>
          <a:ext cx="0" cy="0"/>
          <a:chOff x="0" y="0"/>
          <a:chExt cx="0" cy="0"/>
        </a:xfrm>
      </p:grpSpPr>
      <p:sp>
        <p:nvSpPr>
          <p:cNvPr id="260" name="Google Shape;260;p39"/>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pic>
        <p:nvPicPr>
          <p:cNvPr id="261" name="Google Shape;261;p39"/>
          <p:cNvPicPr preferRelativeResize="0"/>
          <p:nvPr/>
        </p:nvPicPr>
        <p:blipFill>
          <a:blip r:embed="rId3">
            <a:alphaModFix/>
          </a:blip>
          <a:stretch>
            <a:fillRect/>
          </a:stretch>
        </p:blipFill>
        <p:spPr>
          <a:xfrm>
            <a:off x="0" y="0"/>
            <a:ext cx="12192000" cy="68580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265" name="Shape 265"/>
        <p:cNvGrpSpPr/>
        <p:nvPr/>
      </p:nvGrpSpPr>
      <p:grpSpPr>
        <a:xfrm>
          <a:off x="0" y="0"/>
          <a:ext cx="0" cy="0"/>
          <a:chOff x="0" y="0"/>
          <a:chExt cx="0" cy="0"/>
        </a:xfrm>
      </p:grpSpPr>
      <p:sp>
        <p:nvSpPr>
          <p:cNvPr id="266" name="Google Shape;266;p40"/>
          <p:cNvSpPr/>
          <p:nvPr/>
        </p:nvSpPr>
        <p:spPr>
          <a:xfrm>
            <a:off x="0" y="0"/>
            <a:ext cx="22635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67" name="Google Shape;267;p40"/>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68" name="Google Shape;268;p40"/>
          <p:cNvSpPr/>
          <p:nvPr/>
        </p:nvSpPr>
        <p:spPr>
          <a:xfrm>
            <a:off x="231825" y="1493625"/>
            <a:ext cx="3164700" cy="3080100"/>
          </a:xfrm>
          <a:prstGeom prst="ellipse">
            <a:avLst/>
          </a:prstGeom>
          <a:solidFill>
            <a:srgbClr val="FFFFFF"/>
          </a:solidFill>
          <a:ln cap="flat" cmpd="sng" w="31750">
            <a:solidFill>
              <a:srgbClr val="6B88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69" name="Google Shape;269;p40"/>
          <p:cNvSpPr/>
          <p:nvPr>
            <p:ph type="title"/>
          </p:nvPr>
        </p:nvSpPr>
        <p:spPr>
          <a:xfrm>
            <a:off x="231600" y="1493625"/>
            <a:ext cx="3164700" cy="3080100"/>
          </a:xfrm>
          <a:prstGeom prst="ellipse">
            <a:avLst/>
          </a:prstGeom>
          <a:solidFill>
            <a:srgbClr val="6B8890"/>
          </a:solidFill>
          <a:ln>
            <a:noFill/>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4400"/>
              <a:buFont typeface="Times New Roman"/>
              <a:buNone/>
            </a:pPr>
            <a:r>
              <a:rPr lang="en-IN" sz="2900">
                <a:latin typeface="Times New Roman"/>
                <a:ea typeface="Times New Roman"/>
                <a:cs typeface="Times New Roman"/>
                <a:sym typeface="Times New Roman"/>
              </a:rPr>
              <a:t>Future Works</a:t>
            </a:r>
            <a:endParaRPr sz="2900">
              <a:latin typeface="Times New Roman"/>
              <a:ea typeface="Times New Roman"/>
              <a:cs typeface="Times New Roman"/>
              <a:sym typeface="Times New Roman"/>
            </a:endParaRPr>
          </a:p>
          <a:p>
            <a:pPr indent="0" lvl="0" marL="0" rtl="0" algn="ctr">
              <a:lnSpc>
                <a:spcPct val="90000"/>
              </a:lnSpc>
              <a:spcBef>
                <a:spcPts val="0"/>
              </a:spcBef>
              <a:spcAft>
                <a:spcPts val="0"/>
              </a:spcAft>
              <a:buClr>
                <a:srgbClr val="262626"/>
              </a:buClr>
              <a:buSzPts val="4400"/>
              <a:buFont typeface="Times New Roman"/>
              <a:buNone/>
            </a:pPr>
            <a:r>
              <a:rPr lang="en-IN" sz="2900">
                <a:latin typeface="Times New Roman"/>
                <a:ea typeface="Times New Roman"/>
                <a:cs typeface="Times New Roman"/>
                <a:sym typeface="Times New Roman"/>
              </a:rPr>
              <a:t>&amp; Improvements</a:t>
            </a:r>
            <a:endParaRPr sz="2900">
              <a:latin typeface="Times New Roman"/>
              <a:ea typeface="Times New Roman"/>
              <a:cs typeface="Times New Roman"/>
              <a:sym typeface="Times New Roman"/>
            </a:endParaRPr>
          </a:p>
        </p:txBody>
      </p:sp>
      <p:sp>
        <p:nvSpPr>
          <p:cNvPr id="270" name="Google Shape;270;p40"/>
          <p:cNvSpPr txBox="1"/>
          <p:nvPr/>
        </p:nvSpPr>
        <p:spPr>
          <a:xfrm>
            <a:off x="3798175" y="125"/>
            <a:ext cx="8393700" cy="685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N" sz="1200"/>
              <a:t>		 	 	 		</a:t>
            </a:r>
            <a:endParaRPr sz="1200"/>
          </a:p>
          <a:p>
            <a:pPr indent="0" lvl="0" marL="0" rtl="0" algn="l">
              <a:spcBef>
                <a:spcPts val="0"/>
              </a:spcBef>
              <a:spcAft>
                <a:spcPts val="0"/>
              </a:spcAft>
              <a:buClr>
                <a:schemeClr val="dk1"/>
              </a:buClr>
              <a:buSzPts val="1100"/>
              <a:buFont typeface="Arial"/>
              <a:buNone/>
            </a:pPr>
            <a:r>
              <a:rPr lang="en-IN" sz="2300">
                <a:latin typeface="Times New Roman"/>
                <a:ea typeface="Times New Roman"/>
                <a:cs typeface="Times New Roman"/>
                <a:sym typeface="Times New Roman"/>
              </a:rPr>
              <a:t>Though we achieved a promising level of accuracy, we faced</a:t>
            </a:r>
            <a:endParaRPr sz="2300">
              <a:latin typeface="Times New Roman"/>
              <a:ea typeface="Times New Roman"/>
              <a:cs typeface="Times New Roman"/>
              <a:sym typeface="Times New Roman"/>
            </a:endParaRPr>
          </a:p>
          <a:p>
            <a:pPr indent="0" lvl="0" marL="0" rtl="0" algn="l">
              <a:spcBef>
                <a:spcPts val="0"/>
              </a:spcBef>
              <a:spcAft>
                <a:spcPts val="0"/>
              </a:spcAft>
              <a:buNone/>
            </a:pPr>
            <a:r>
              <a:rPr lang="en-IN" sz="2300">
                <a:latin typeface="Times New Roman"/>
                <a:ea typeface="Times New Roman"/>
                <a:cs typeface="Times New Roman"/>
                <a:sym typeface="Times New Roman"/>
              </a:rPr>
              <a:t>three important challenges. </a:t>
            </a:r>
            <a:endParaRPr sz="2300">
              <a:latin typeface="Times New Roman"/>
              <a:ea typeface="Times New Roman"/>
              <a:cs typeface="Times New Roman"/>
              <a:sym typeface="Times New Roman"/>
            </a:endParaRPr>
          </a:p>
          <a:p>
            <a:pPr indent="0" lvl="0" marL="0" rtl="0" algn="l">
              <a:spcBef>
                <a:spcPts val="0"/>
              </a:spcBef>
              <a:spcAft>
                <a:spcPts val="0"/>
              </a:spcAft>
              <a:buNone/>
            </a:pPr>
            <a:r>
              <a:t/>
            </a:r>
            <a:endParaRPr sz="1300">
              <a:latin typeface="Times New Roman"/>
              <a:ea typeface="Times New Roman"/>
              <a:cs typeface="Times New Roman"/>
              <a:sym typeface="Times New Roman"/>
            </a:endParaRPr>
          </a:p>
          <a:p>
            <a:pPr indent="-361950" lvl="0" marL="457200" rtl="0" algn="l">
              <a:spcBef>
                <a:spcPts val="0"/>
              </a:spcBef>
              <a:spcAft>
                <a:spcPts val="0"/>
              </a:spcAft>
              <a:buSzPts val="2100"/>
              <a:buFont typeface="Times New Roman"/>
              <a:buAutoNum type="arabicPeriod"/>
            </a:pPr>
            <a:r>
              <a:rPr lang="en-IN" sz="2100">
                <a:latin typeface="Times New Roman"/>
                <a:ea typeface="Times New Roman"/>
                <a:cs typeface="Times New Roman"/>
                <a:sym typeface="Times New Roman"/>
              </a:rPr>
              <a:t>First, not controlling for phone placement (pocket, purse, etc.) allowed us to capture more general use-cases, it likely hindered our model’s performance.</a:t>
            </a:r>
            <a:endParaRPr sz="2100">
              <a:latin typeface="Times New Roman"/>
              <a:ea typeface="Times New Roman"/>
              <a:cs typeface="Times New Roman"/>
              <a:sym typeface="Times New Roman"/>
            </a:endParaRPr>
          </a:p>
          <a:p>
            <a:pPr indent="0" lvl="0" marL="457200" rtl="0" algn="l">
              <a:spcBef>
                <a:spcPts val="0"/>
              </a:spcBef>
              <a:spcAft>
                <a:spcPts val="0"/>
              </a:spcAft>
              <a:buNone/>
            </a:pPr>
            <a:r>
              <a:t/>
            </a:r>
            <a:endParaRPr sz="1800">
              <a:latin typeface="Times New Roman"/>
              <a:ea typeface="Times New Roman"/>
              <a:cs typeface="Times New Roman"/>
              <a:sym typeface="Times New Roman"/>
            </a:endParaRPr>
          </a:p>
          <a:p>
            <a:pPr indent="0" lvl="0" marL="914400" rtl="0" algn="just">
              <a:spcBef>
                <a:spcPts val="0"/>
              </a:spcBef>
              <a:spcAft>
                <a:spcPts val="0"/>
              </a:spcAft>
              <a:buClr>
                <a:schemeClr val="dk1"/>
              </a:buClr>
              <a:buSzPts val="1100"/>
              <a:buFont typeface="Arial"/>
              <a:buNone/>
            </a:pPr>
            <a:r>
              <a:rPr lang="en-IN" sz="2000">
                <a:latin typeface="Times New Roman"/>
                <a:ea typeface="Times New Roman"/>
                <a:cs typeface="Times New Roman"/>
                <a:sym typeface="Times New Roman"/>
              </a:rPr>
              <a:t>Including data from gyroscopes might help alleviate this issue</a:t>
            </a:r>
            <a:endParaRPr sz="2000">
              <a:latin typeface="Times New Roman"/>
              <a:ea typeface="Times New Roman"/>
              <a:cs typeface="Times New Roman"/>
              <a:sym typeface="Times New Roman"/>
            </a:endParaRPr>
          </a:p>
          <a:p>
            <a:pPr indent="0" lvl="0" marL="914400" rtl="0" algn="just">
              <a:spcBef>
                <a:spcPts val="0"/>
              </a:spcBef>
              <a:spcAft>
                <a:spcPts val="0"/>
              </a:spcAft>
              <a:buClr>
                <a:schemeClr val="dk1"/>
              </a:buClr>
              <a:buSzPts val="1100"/>
              <a:buFont typeface="Arial"/>
              <a:buNone/>
            </a:pPr>
            <a:r>
              <a:rPr lang="en-IN" sz="2000">
                <a:latin typeface="Times New Roman"/>
                <a:ea typeface="Times New Roman"/>
                <a:cs typeface="Times New Roman"/>
                <a:sym typeface="Times New Roman"/>
              </a:rPr>
              <a:t>and while still maintaining anonymity. However, even with more</a:t>
            </a:r>
            <a:endParaRPr sz="2000">
              <a:latin typeface="Times New Roman"/>
              <a:ea typeface="Times New Roman"/>
              <a:cs typeface="Times New Roman"/>
              <a:sym typeface="Times New Roman"/>
            </a:endParaRPr>
          </a:p>
          <a:p>
            <a:pPr indent="0" lvl="0" marL="914400" rtl="0" algn="just">
              <a:spcBef>
                <a:spcPts val="0"/>
              </a:spcBef>
              <a:spcAft>
                <a:spcPts val="0"/>
              </a:spcAft>
              <a:buClr>
                <a:schemeClr val="dk1"/>
              </a:buClr>
              <a:buSzPts val="1100"/>
              <a:buFont typeface="Arial"/>
              <a:buNone/>
            </a:pPr>
            <a:r>
              <a:rPr lang="en-IN" sz="2000">
                <a:latin typeface="Times New Roman"/>
                <a:ea typeface="Times New Roman"/>
                <a:cs typeface="Times New Roman"/>
                <a:sym typeface="Times New Roman"/>
              </a:rPr>
              <a:t>sensor data more work is needed to incorporate device orientation</a:t>
            </a:r>
            <a:endParaRPr sz="2000">
              <a:latin typeface="Times New Roman"/>
              <a:ea typeface="Times New Roman"/>
              <a:cs typeface="Times New Roman"/>
              <a:sym typeface="Times New Roman"/>
            </a:endParaRPr>
          </a:p>
          <a:p>
            <a:pPr indent="0" lvl="0" marL="914400" rtl="0" algn="just">
              <a:spcBef>
                <a:spcPts val="0"/>
              </a:spcBef>
              <a:spcAft>
                <a:spcPts val="0"/>
              </a:spcAft>
              <a:buNone/>
            </a:pPr>
            <a:r>
              <a:rPr lang="en-IN" sz="2000">
                <a:latin typeface="Times New Roman"/>
                <a:ea typeface="Times New Roman"/>
                <a:cs typeface="Times New Roman"/>
                <a:sym typeface="Times New Roman"/>
              </a:rPr>
              <a:t>before classifications will improve. </a:t>
            </a:r>
            <a:endParaRPr sz="2000">
              <a:latin typeface="Times New Roman"/>
              <a:ea typeface="Times New Roman"/>
              <a:cs typeface="Times New Roman"/>
              <a:sym typeface="Times New Roman"/>
            </a:endParaRPr>
          </a:p>
          <a:p>
            <a:pPr indent="0" lvl="0" marL="914400" rtl="0" algn="just">
              <a:spcBef>
                <a:spcPts val="0"/>
              </a:spcBef>
              <a:spcAft>
                <a:spcPts val="0"/>
              </a:spcAft>
              <a:buNone/>
            </a:pPr>
            <a:r>
              <a:t/>
            </a:r>
            <a:endParaRPr sz="2100">
              <a:latin typeface="Times New Roman"/>
              <a:ea typeface="Times New Roman"/>
              <a:cs typeface="Times New Roman"/>
              <a:sym typeface="Times New Roman"/>
            </a:endParaRPr>
          </a:p>
          <a:p>
            <a:pPr indent="-361950" lvl="0" marL="457200" rtl="0" algn="l">
              <a:spcBef>
                <a:spcPts val="0"/>
              </a:spcBef>
              <a:spcAft>
                <a:spcPts val="0"/>
              </a:spcAft>
              <a:buSzPts val="2100"/>
              <a:buFont typeface="Times New Roman"/>
              <a:buAutoNum type="arabicPeriod"/>
            </a:pPr>
            <a:r>
              <a:rPr lang="en-IN" sz="2100">
                <a:latin typeface="Times New Roman"/>
                <a:ea typeface="Times New Roman"/>
                <a:cs typeface="Times New Roman"/>
                <a:sym typeface="Times New Roman"/>
              </a:rPr>
              <a:t>We attempted to extract walking events during post-processing, but found that this generally harmed model accuracy. </a:t>
            </a:r>
            <a:endParaRPr sz="2100">
              <a:latin typeface="Times New Roman"/>
              <a:ea typeface="Times New Roman"/>
              <a:cs typeface="Times New Roman"/>
              <a:sym typeface="Times New Roman"/>
            </a:endParaRPr>
          </a:p>
          <a:p>
            <a:pPr indent="457200" lvl="0" marL="0" rtl="0" algn="l">
              <a:spcBef>
                <a:spcPts val="0"/>
              </a:spcBef>
              <a:spcAft>
                <a:spcPts val="0"/>
              </a:spcAft>
              <a:buNone/>
            </a:pPr>
            <a:r>
              <a:t/>
            </a:r>
            <a:endParaRPr sz="1300">
              <a:latin typeface="Times New Roman"/>
              <a:ea typeface="Times New Roman"/>
              <a:cs typeface="Times New Roman"/>
              <a:sym typeface="Times New Roman"/>
            </a:endParaRPr>
          </a:p>
          <a:p>
            <a:pPr indent="0" lvl="0" marL="914400" rtl="0" algn="l">
              <a:spcBef>
                <a:spcPts val="0"/>
              </a:spcBef>
              <a:spcAft>
                <a:spcPts val="0"/>
              </a:spcAft>
              <a:buClr>
                <a:schemeClr val="dk1"/>
              </a:buClr>
              <a:buSzPts val="1100"/>
              <a:buFont typeface="Arial"/>
              <a:buNone/>
            </a:pPr>
            <a:r>
              <a:rPr lang="en-IN" sz="2000">
                <a:latin typeface="Times New Roman"/>
                <a:ea typeface="Times New Roman"/>
                <a:cs typeface="Times New Roman"/>
                <a:sym typeface="Times New Roman"/>
              </a:rPr>
              <a:t>Using a mobile device’s built-in algorithm for flagging walking data at sensor-time could be a promising direction. </a:t>
            </a:r>
            <a:endParaRPr sz="2000">
              <a:latin typeface="Times New Roman"/>
              <a:ea typeface="Times New Roman"/>
              <a:cs typeface="Times New Roman"/>
              <a:sym typeface="Times New Roman"/>
            </a:endParaRPr>
          </a:p>
          <a:p>
            <a:pPr indent="0" lvl="0" marL="0" rtl="0" algn="l">
              <a:spcBef>
                <a:spcPts val="0"/>
              </a:spcBef>
              <a:spcAft>
                <a:spcPts val="0"/>
              </a:spcAft>
              <a:buNone/>
            </a:pPr>
            <a:r>
              <a:t/>
            </a:r>
            <a:endParaRPr sz="1300">
              <a:latin typeface="Times New Roman"/>
              <a:ea typeface="Times New Roman"/>
              <a:cs typeface="Times New Roman"/>
              <a:sym typeface="Times New Roman"/>
            </a:endParaRPr>
          </a:p>
          <a:p>
            <a:pPr indent="-361950" lvl="0" marL="457200" rtl="0" algn="l">
              <a:spcBef>
                <a:spcPts val="0"/>
              </a:spcBef>
              <a:spcAft>
                <a:spcPts val="0"/>
              </a:spcAft>
              <a:buSzPts val="2100"/>
              <a:buFont typeface="Times New Roman"/>
              <a:buAutoNum type="arabicPeriod"/>
            </a:pPr>
            <a:r>
              <a:rPr lang="en-IN" sz="2100">
                <a:latin typeface="Times New Roman"/>
                <a:ea typeface="Times New Roman"/>
                <a:cs typeface="Times New Roman"/>
                <a:sym typeface="Times New Roman"/>
              </a:rPr>
              <a:t>More complex techniques or features capable of modeling the diverse     set of user actions in heavy drinking scenarios may be needed.</a:t>
            </a:r>
            <a:endParaRPr sz="2100">
              <a:latin typeface="Times New Roman"/>
              <a:ea typeface="Times New Roman"/>
              <a:cs typeface="Times New Roman"/>
              <a:sym typeface="Times New Roman"/>
            </a:endParaRPr>
          </a:p>
          <a:p>
            <a:pPr indent="0" lvl="0" marL="0" rtl="0" algn="l">
              <a:spcBef>
                <a:spcPts val="0"/>
              </a:spcBef>
              <a:spcAft>
                <a:spcPts val="0"/>
              </a:spcAft>
              <a:buNone/>
            </a:pPr>
            <a:r>
              <a:t/>
            </a:r>
            <a:endParaRPr sz="1300">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4" name="Shape 274"/>
        <p:cNvGrpSpPr/>
        <p:nvPr/>
      </p:nvGrpSpPr>
      <p:grpSpPr>
        <a:xfrm>
          <a:off x="0" y="0"/>
          <a:ext cx="0" cy="0"/>
          <a:chOff x="0" y="0"/>
          <a:chExt cx="0" cy="0"/>
        </a:xfrm>
      </p:grpSpPr>
      <p:sp>
        <p:nvSpPr>
          <p:cNvPr id="275" name="Google Shape;275;p41"/>
          <p:cNvSpPr/>
          <p:nvPr/>
        </p:nvSpPr>
        <p:spPr>
          <a:xfrm>
            <a:off x="0" y="0"/>
            <a:ext cx="22635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76" name="Google Shape;276;p41"/>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77" name="Google Shape;277;p41"/>
          <p:cNvSpPr/>
          <p:nvPr/>
        </p:nvSpPr>
        <p:spPr>
          <a:xfrm>
            <a:off x="900525" y="1493625"/>
            <a:ext cx="2897700" cy="3080100"/>
          </a:xfrm>
          <a:prstGeom prst="ellipse">
            <a:avLst/>
          </a:prstGeom>
          <a:solidFill>
            <a:srgbClr val="FFFFFF"/>
          </a:solidFill>
          <a:ln cap="flat" cmpd="sng" w="31750">
            <a:solidFill>
              <a:srgbClr val="6B88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78" name="Google Shape;278;p41"/>
          <p:cNvSpPr/>
          <p:nvPr>
            <p:ph type="title"/>
          </p:nvPr>
        </p:nvSpPr>
        <p:spPr>
          <a:xfrm>
            <a:off x="900475" y="1493625"/>
            <a:ext cx="2897700" cy="3080100"/>
          </a:xfrm>
          <a:prstGeom prst="ellipse">
            <a:avLst/>
          </a:prstGeom>
          <a:solidFill>
            <a:srgbClr val="6B8890"/>
          </a:solidFill>
          <a:ln>
            <a:noFill/>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4400"/>
              <a:buFont typeface="Times New Roman"/>
              <a:buNone/>
            </a:pPr>
            <a:r>
              <a:rPr lang="en-IN" sz="2900">
                <a:latin typeface="Times New Roman"/>
                <a:ea typeface="Times New Roman"/>
                <a:cs typeface="Times New Roman"/>
                <a:sym typeface="Times New Roman"/>
              </a:rPr>
              <a:t>References</a:t>
            </a:r>
            <a:endParaRPr sz="2900">
              <a:solidFill>
                <a:srgbClr val="FFFFFF"/>
              </a:solidFill>
              <a:latin typeface="Times New Roman"/>
              <a:ea typeface="Times New Roman"/>
              <a:cs typeface="Times New Roman"/>
              <a:sym typeface="Times New Roman"/>
            </a:endParaRPr>
          </a:p>
        </p:txBody>
      </p:sp>
      <p:sp>
        <p:nvSpPr>
          <p:cNvPr id="279" name="Google Shape;279;p41"/>
          <p:cNvSpPr txBox="1"/>
          <p:nvPr/>
        </p:nvSpPr>
        <p:spPr>
          <a:xfrm>
            <a:off x="3798175" y="125"/>
            <a:ext cx="8393700" cy="685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sz="1200">
                <a:solidFill>
                  <a:schemeClr val="dk1"/>
                </a:solidFill>
              </a:rPr>
              <a:t>		 	 	 		</a:t>
            </a:r>
            <a:endParaRPr sz="1200">
              <a:solidFill>
                <a:schemeClr val="dk1"/>
              </a:solidFill>
            </a:endParaRPr>
          </a:p>
          <a:p>
            <a:pPr indent="-311150" lvl="0" marL="457200" rtl="0" algn="l">
              <a:spcBef>
                <a:spcPts val="0"/>
              </a:spcBef>
              <a:spcAft>
                <a:spcPts val="0"/>
              </a:spcAft>
              <a:buSzPts val="1300"/>
              <a:buFont typeface="Times New Roman"/>
              <a:buChar char="●"/>
            </a:pPr>
            <a:r>
              <a:rPr lang="en-IN" sz="1300">
                <a:latin typeface="Times New Roman"/>
                <a:ea typeface="Times New Roman"/>
                <a:cs typeface="Times New Roman"/>
                <a:sym typeface="Times New Roman"/>
              </a:rPr>
              <a:t>Jackson A Killian &amp; Kevin M Passino &amp; Arnab Nandi &amp; Danielle R Madden1 &amp; John Clapp1 (2019) Learning to Detect Heavy Drinking Episodes Using Smartphone Accelerometer Data </a:t>
            </a:r>
            <a:r>
              <a:rPr i="1" lang="en-IN" sz="1300">
                <a:latin typeface="Times New Roman"/>
                <a:ea typeface="Times New Roman"/>
                <a:cs typeface="Times New Roman"/>
                <a:sym typeface="Times New Roman"/>
              </a:rPr>
              <a:t>KHD@IJCAI </a:t>
            </a:r>
            <a:r>
              <a:rPr lang="en-IN" sz="1300">
                <a:latin typeface="Times New Roman"/>
                <a:ea typeface="Times New Roman"/>
                <a:cs typeface="Times New Roman"/>
                <a:sym typeface="Times New Roman"/>
              </a:rPr>
              <a:t>.</a:t>
            </a:r>
            <a:endParaRPr sz="1300">
              <a:latin typeface="Times New Roman"/>
              <a:ea typeface="Times New Roman"/>
              <a:cs typeface="Times New Roman"/>
              <a:sym typeface="Times New Roman"/>
            </a:endParaRPr>
          </a:p>
          <a:p>
            <a:pPr indent="0" lvl="0" marL="2743200" rtl="0" algn="l">
              <a:lnSpc>
                <a:spcPct val="115000"/>
              </a:lnSpc>
              <a:spcBef>
                <a:spcPts val="0"/>
              </a:spcBef>
              <a:spcAft>
                <a:spcPts val="0"/>
              </a:spcAft>
              <a:buNone/>
            </a:pPr>
            <a:r>
              <a:t/>
            </a:r>
            <a:endParaRPr sz="1300">
              <a:latin typeface="Times New Roman"/>
              <a:ea typeface="Times New Roman"/>
              <a:cs typeface="Times New Roman"/>
              <a:sym typeface="Times New Roman"/>
            </a:endParaRPr>
          </a:p>
          <a:p>
            <a:pPr indent="0" lvl="0" marL="2743200" rtl="0" algn="l">
              <a:lnSpc>
                <a:spcPct val="115000"/>
              </a:lnSpc>
              <a:spcBef>
                <a:spcPts val="0"/>
              </a:spcBef>
              <a:spcAft>
                <a:spcPts val="0"/>
              </a:spcAft>
              <a:buNone/>
            </a:pPr>
            <a:r>
              <a:t/>
            </a:r>
            <a:endParaRPr sz="1300">
              <a:latin typeface="Times New Roman"/>
              <a:ea typeface="Times New Roman"/>
              <a:cs typeface="Times New Roman"/>
              <a:sym typeface="Times New Roman"/>
            </a:endParaRPr>
          </a:p>
          <a:p>
            <a:pPr indent="-311150" lvl="0" marL="457200" rtl="0" algn="l">
              <a:lnSpc>
                <a:spcPct val="115000"/>
              </a:lnSpc>
              <a:spcBef>
                <a:spcPts val="1500"/>
              </a:spcBef>
              <a:spcAft>
                <a:spcPts val="0"/>
              </a:spcAft>
              <a:buSzPts val="1300"/>
              <a:buFont typeface="Times New Roman"/>
              <a:buChar char="●"/>
            </a:pPr>
            <a:r>
              <a:rPr lang="en-IN" sz="1300">
                <a:latin typeface="Times New Roman"/>
                <a:ea typeface="Times New Roman"/>
                <a:cs typeface="Times New Roman"/>
                <a:sym typeface="Times New Roman"/>
              </a:rPr>
              <a:t>Jackson A Killian &amp; Kevin M Passino &amp; Arnab Nandi (2018) Smartphone-Based Intelligent System: Training AI to Track Sobriety Using Smartphone Motion Sensors.</a:t>
            </a:r>
            <a:endParaRPr sz="1300">
              <a:latin typeface="Times New Roman"/>
              <a:ea typeface="Times New Roman"/>
              <a:cs typeface="Times New Roman"/>
              <a:sym typeface="Times New Roman"/>
            </a:endParaRPr>
          </a:p>
          <a:p>
            <a:pPr indent="0" lvl="0" marL="457200" rtl="0" algn="l">
              <a:lnSpc>
                <a:spcPct val="115000"/>
              </a:lnSpc>
              <a:spcBef>
                <a:spcPts val="1500"/>
              </a:spcBef>
              <a:spcAft>
                <a:spcPts val="0"/>
              </a:spcAft>
              <a:buNone/>
            </a:pPr>
            <a:r>
              <a:t/>
            </a:r>
            <a:endParaRPr sz="1300">
              <a:latin typeface="Times New Roman"/>
              <a:ea typeface="Times New Roman"/>
              <a:cs typeface="Times New Roman"/>
              <a:sym typeface="Times New Roman"/>
            </a:endParaRPr>
          </a:p>
          <a:p>
            <a:pPr indent="-311150" lvl="0" marL="457200" rtl="0" algn="l">
              <a:lnSpc>
                <a:spcPct val="115000"/>
              </a:lnSpc>
              <a:spcBef>
                <a:spcPts val="1500"/>
              </a:spcBef>
              <a:spcAft>
                <a:spcPts val="0"/>
              </a:spcAft>
              <a:buSzPts val="1300"/>
              <a:buFont typeface="Times New Roman"/>
              <a:buChar char="●"/>
            </a:pPr>
            <a:r>
              <a:rPr lang="en-IN" sz="1300">
                <a:latin typeface="Times New Roman"/>
                <a:ea typeface="Times New Roman"/>
                <a:cs typeface="Times New Roman"/>
                <a:sym typeface="Times New Roman"/>
              </a:rPr>
              <a:t>[Barnett et al.</a:t>
            </a:r>
            <a:r>
              <a:rPr lang="en-IN" sz="1300">
                <a:latin typeface="Times New Roman"/>
                <a:ea typeface="Times New Roman"/>
                <a:cs typeface="Times New Roman"/>
                <a:sym typeface="Times New Roman"/>
              </a:rPr>
              <a:t>,</a:t>
            </a:r>
            <a:r>
              <a:rPr lang="en-IN" sz="1300">
                <a:latin typeface="Times New Roman"/>
                <a:ea typeface="Times New Roman"/>
                <a:cs typeface="Times New Roman"/>
                <a:sym typeface="Times New Roman"/>
              </a:rPr>
              <a:t> 2014] Nancy P Barnett, EB Meade, and Tiffany R Glynn. Predictors of detection of alcohol use episodes using a transdermal alcohol sensor. Experimental and clinical psychopharmacology, 22(1):86, 2014.</a:t>
            </a:r>
            <a:endParaRPr sz="1300">
              <a:latin typeface="Times New Roman"/>
              <a:ea typeface="Times New Roman"/>
              <a:cs typeface="Times New Roman"/>
              <a:sym typeface="Times New Roman"/>
            </a:endParaRPr>
          </a:p>
          <a:p>
            <a:pPr indent="0" lvl="0" marL="0" rtl="0" algn="l">
              <a:lnSpc>
                <a:spcPct val="115000"/>
              </a:lnSpc>
              <a:spcBef>
                <a:spcPts val="1500"/>
              </a:spcBef>
              <a:spcAft>
                <a:spcPts val="0"/>
              </a:spcAft>
              <a:buNone/>
            </a:pPr>
            <a:r>
              <a:t/>
            </a:r>
            <a:endParaRPr sz="1300">
              <a:latin typeface="Times New Roman"/>
              <a:ea typeface="Times New Roman"/>
              <a:cs typeface="Times New Roman"/>
              <a:sym typeface="Times New Roman"/>
            </a:endParaRPr>
          </a:p>
          <a:p>
            <a:pPr indent="-311150" lvl="0" marL="457200" rtl="0" algn="l">
              <a:lnSpc>
                <a:spcPct val="115000"/>
              </a:lnSpc>
              <a:spcBef>
                <a:spcPts val="1500"/>
              </a:spcBef>
              <a:spcAft>
                <a:spcPts val="0"/>
              </a:spcAft>
              <a:buSzPts val="1300"/>
              <a:buFont typeface="Times New Roman"/>
              <a:buChar char="●"/>
            </a:pPr>
            <a:r>
              <a:rPr lang="en-IN" sz="1300">
                <a:latin typeface="Times New Roman"/>
                <a:ea typeface="Times New Roman"/>
                <a:cs typeface="Times New Roman"/>
                <a:sym typeface="Times New Roman"/>
              </a:rPr>
              <a:t>[Adapa et al., 2018] Apurva Adapa, Fiona Fui-Hoon Nah, Richard H Hall, Keng Siau, and Samuel N Smith. Factors influencing the adoption of smart wearable devices. International Journal of Human–Computer Interaction, 34(5):399–409, 2018.</a:t>
            </a:r>
            <a:endParaRPr sz="1300">
              <a:latin typeface="Times New Roman"/>
              <a:ea typeface="Times New Roman"/>
              <a:cs typeface="Times New Roman"/>
              <a:sym typeface="Times New Roman"/>
            </a:endParaRPr>
          </a:p>
          <a:p>
            <a:pPr indent="0" lvl="0" marL="0" rtl="0" algn="l">
              <a:lnSpc>
                <a:spcPct val="115000"/>
              </a:lnSpc>
              <a:spcBef>
                <a:spcPts val="1500"/>
              </a:spcBef>
              <a:spcAft>
                <a:spcPts val="0"/>
              </a:spcAft>
              <a:buNone/>
            </a:pPr>
            <a:r>
              <a:t/>
            </a:r>
            <a:endParaRPr sz="1300">
              <a:latin typeface="Times New Roman"/>
              <a:ea typeface="Times New Roman"/>
              <a:cs typeface="Times New Roman"/>
              <a:sym typeface="Times New Roman"/>
            </a:endParaRPr>
          </a:p>
          <a:p>
            <a:pPr indent="-311150" lvl="0" marL="457200" rtl="0" algn="l">
              <a:lnSpc>
                <a:spcPct val="115000"/>
              </a:lnSpc>
              <a:spcBef>
                <a:spcPts val="1500"/>
              </a:spcBef>
              <a:spcAft>
                <a:spcPts val="0"/>
              </a:spcAft>
              <a:buSzPts val="1300"/>
              <a:buFont typeface="Times New Roman"/>
              <a:buChar char="●"/>
            </a:pPr>
            <a:r>
              <a:rPr lang="en-IN" sz="1300">
                <a:latin typeface="Times New Roman"/>
                <a:ea typeface="Times New Roman"/>
                <a:cs typeface="Times New Roman"/>
                <a:sym typeface="Times New Roman"/>
              </a:rPr>
              <a:t>[Arnold et al., 2015] Zachary Arnold, Danielle LaRose, and Emmanuel Agu. Smartphone inference of alcohol consumption levels from gait. In Healthcare Informatics (ICHI), 2015 International Conference on, pages 417–426. IEEE, 2015.</a:t>
            </a:r>
            <a:endParaRPr sz="1300">
              <a:latin typeface="Times New Roman"/>
              <a:ea typeface="Times New Roman"/>
              <a:cs typeface="Times New Roman"/>
              <a:sym typeface="Times New Roman"/>
            </a:endParaRPr>
          </a:p>
          <a:p>
            <a:pPr indent="0" lvl="0" marL="457200" rtl="0" algn="l">
              <a:lnSpc>
                <a:spcPct val="115000"/>
              </a:lnSpc>
              <a:spcBef>
                <a:spcPts val="1500"/>
              </a:spcBef>
              <a:spcAft>
                <a:spcPts val="0"/>
              </a:spcAft>
              <a:buNone/>
            </a:pPr>
            <a:r>
              <a:t/>
            </a:r>
            <a:endParaRPr sz="1300">
              <a:latin typeface="Times New Roman"/>
              <a:ea typeface="Times New Roman"/>
              <a:cs typeface="Times New Roman"/>
              <a:sym typeface="Times New Roman"/>
            </a:endParaRPr>
          </a:p>
          <a:p>
            <a:pPr indent="-311150" lvl="0" marL="457200" rtl="0" algn="l">
              <a:lnSpc>
                <a:spcPct val="115000"/>
              </a:lnSpc>
              <a:spcBef>
                <a:spcPts val="1500"/>
              </a:spcBef>
              <a:spcAft>
                <a:spcPts val="0"/>
              </a:spcAft>
              <a:buSzPts val="1300"/>
              <a:buFont typeface="Times New Roman"/>
              <a:buChar char="●"/>
            </a:pPr>
            <a:r>
              <a:rPr lang="en-IN" sz="1300">
                <a:latin typeface="Times New Roman"/>
                <a:ea typeface="Times New Roman"/>
                <a:cs typeface="Times New Roman"/>
                <a:sym typeface="Times New Roman"/>
              </a:rPr>
              <a:t>[Brown-Rice et al., 2015] Kathleen A Brown-Rice, Susan Furr, and Maribeth Jorgensen. Analyzing greek members alcohol consumption by gender and the impact of alcohol education interventions. Journal of Alcohol and Drug Education, 59(1):19–38, 2015.</a:t>
            </a:r>
            <a:r>
              <a:rPr lang="en-IN" sz="1300"/>
              <a:t>	</a:t>
            </a:r>
            <a:endParaRPr sz="1300"/>
          </a:p>
          <a:p>
            <a:pPr indent="0" lvl="0" marL="0" rtl="0" algn="l">
              <a:spcBef>
                <a:spcPts val="1500"/>
              </a:spcBef>
              <a:spcAft>
                <a:spcPts val="0"/>
              </a:spcAft>
              <a:buNone/>
            </a:pPr>
            <a:r>
              <a:t/>
            </a:r>
            <a:endParaRPr b="1" sz="1200">
              <a:highlight>
                <a:schemeClr val="lt1"/>
              </a:highlight>
              <a:latin typeface="Times New Roman"/>
              <a:ea typeface="Times New Roman"/>
              <a:cs typeface="Times New Roman"/>
              <a:sym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3" name="Shape 283"/>
        <p:cNvGrpSpPr/>
        <p:nvPr/>
      </p:nvGrpSpPr>
      <p:grpSpPr>
        <a:xfrm>
          <a:off x="0" y="0"/>
          <a:ext cx="0" cy="0"/>
          <a:chOff x="0" y="0"/>
          <a:chExt cx="0" cy="0"/>
        </a:xfrm>
      </p:grpSpPr>
      <p:sp>
        <p:nvSpPr>
          <p:cNvPr id="284" name="Google Shape;284;p42"/>
          <p:cNvSpPr/>
          <p:nvPr>
            <p:ph type="title"/>
          </p:nvPr>
        </p:nvSpPr>
        <p:spPr>
          <a:xfrm>
            <a:off x="5498590" y="988741"/>
            <a:ext cx="5888754" cy="4880518"/>
          </a:xfrm>
          <a:prstGeom prst="ellipse">
            <a:avLst/>
          </a:prstGeom>
          <a:noFill/>
          <a:ln>
            <a:noFill/>
          </a:ln>
        </p:spPr>
        <p:txBody>
          <a:bodyPr anchorCtr="1" anchor="ctr" bIns="182875" lIns="274300" spcFirstLastPara="1" rIns="274300" wrap="square" tIns="182875">
            <a:noAutofit/>
          </a:bodyPr>
          <a:lstStyle/>
          <a:p>
            <a:pPr indent="0" lvl="0" marL="0" rtl="0" algn="ctr">
              <a:lnSpc>
                <a:spcPct val="90000"/>
              </a:lnSpc>
              <a:spcBef>
                <a:spcPts val="0"/>
              </a:spcBef>
              <a:spcAft>
                <a:spcPts val="0"/>
              </a:spcAft>
              <a:buClr>
                <a:schemeClr val="lt1"/>
              </a:buClr>
              <a:buSzPts val="4800"/>
              <a:buFont typeface="Times New Roman"/>
              <a:buNone/>
            </a:pPr>
            <a:r>
              <a:rPr lang="en-IN" sz="4800" cap="none">
                <a:latin typeface="Times New Roman"/>
                <a:ea typeface="Times New Roman"/>
                <a:cs typeface="Times New Roman"/>
                <a:sym typeface="Times New Roman"/>
              </a:rPr>
              <a:t>THANK</a:t>
            </a:r>
            <a:r>
              <a:rPr lang="en-IN" sz="4800">
                <a:latin typeface="Times New Roman"/>
                <a:ea typeface="Times New Roman"/>
                <a:cs typeface="Times New Roman"/>
                <a:sym typeface="Times New Roman"/>
              </a:rPr>
              <a:t>  </a:t>
            </a:r>
            <a:r>
              <a:rPr lang="en-IN" sz="4800" cap="none">
                <a:latin typeface="Times New Roman"/>
                <a:ea typeface="Times New Roman"/>
                <a:cs typeface="Times New Roman"/>
                <a:sym typeface="Times New Roman"/>
              </a:rPr>
              <a:t>YOU</a:t>
            </a:r>
            <a:endParaRPr/>
          </a:p>
        </p:txBody>
      </p:sp>
      <p:sp>
        <p:nvSpPr>
          <p:cNvPr id="285" name="Google Shape;285;p42"/>
          <p:cNvSpPr/>
          <p:nvPr/>
        </p:nvSpPr>
        <p:spPr>
          <a:xfrm>
            <a:off x="0" y="0"/>
            <a:ext cx="1438656" cy="6858000"/>
          </a:xfrm>
          <a:prstGeom prst="rect">
            <a:avLst/>
          </a:prstGeom>
          <a:solidFill>
            <a:schemeClr val="dk2">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2"/>
              </a:solidFill>
              <a:latin typeface="Gill Sans"/>
              <a:ea typeface="Gill Sans"/>
              <a:cs typeface="Gill Sans"/>
              <a:sym typeface="Gill Sans"/>
            </a:endParaRPr>
          </a:p>
        </p:txBody>
      </p:sp>
      <p:sp>
        <p:nvSpPr>
          <p:cNvPr id="286" name="Google Shape;286;p42"/>
          <p:cNvSpPr/>
          <p:nvPr/>
        </p:nvSpPr>
        <p:spPr>
          <a:xfrm>
            <a:off x="1438656" y="0"/>
            <a:ext cx="3215640" cy="6858000"/>
          </a:xfrm>
          <a:prstGeom prst="rect">
            <a:avLst/>
          </a:prstGeom>
          <a:solidFill>
            <a:srgbClr val="6B889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87" name="Google Shape;287;p42"/>
          <p:cNvSpPr txBox="1"/>
          <p:nvPr/>
        </p:nvSpPr>
        <p:spPr>
          <a:xfrm>
            <a:off x="5216825" y="5869250"/>
            <a:ext cx="2240400" cy="68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IN" sz="2000">
                <a:latin typeface="Times New Roman"/>
                <a:ea typeface="Times New Roman"/>
                <a:cs typeface="Times New Roman"/>
                <a:sym typeface="Times New Roman"/>
              </a:rPr>
              <a:t>Any Questions ??</a:t>
            </a:r>
            <a:endParaRPr b="1" sz="20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2" name="Shape 72"/>
        <p:cNvGrpSpPr/>
        <p:nvPr/>
      </p:nvGrpSpPr>
      <p:grpSpPr>
        <a:xfrm>
          <a:off x="0" y="0"/>
          <a:ext cx="0" cy="0"/>
          <a:chOff x="0" y="0"/>
          <a:chExt cx="0" cy="0"/>
        </a:xfrm>
      </p:grpSpPr>
      <p:sp>
        <p:nvSpPr>
          <p:cNvPr id="73" name="Google Shape;73;p16"/>
          <p:cNvSpPr/>
          <p:nvPr/>
        </p:nvSpPr>
        <p:spPr>
          <a:xfrm>
            <a:off x="0" y="0"/>
            <a:ext cx="26928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74" name="Google Shape;74;p16"/>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75" name="Google Shape;75;p16"/>
          <p:cNvSpPr/>
          <p:nvPr/>
        </p:nvSpPr>
        <p:spPr>
          <a:xfrm>
            <a:off x="1117425" y="1443025"/>
            <a:ext cx="3628200" cy="3774300"/>
          </a:xfrm>
          <a:prstGeom prst="ellipse">
            <a:avLst/>
          </a:prstGeom>
          <a:solidFill>
            <a:srgbClr val="FFFFFF"/>
          </a:solidFill>
          <a:ln cap="flat" cmpd="sng" w="31750">
            <a:solidFill>
              <a:srgbClr val="6B88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76" name="Google Shape;76;p16"/>
          <p:cNvSpPr/>
          <p:nvPr>
            <p:ph type="title"/>
          </p:nvPr>
        </p:nvSpPr>
        <p:spPr>
          <a:xfrm>
            <a:off x="1260875" y="1586475"/>
            <a:ext cx="3315600" cy="3462000"/>
          </a:xfrm>
          <a:prstGeom prst="ellipse">
            <a:avLst/>
          </a:prstGeom>
          <a:solidFill>
            <a:srgbClr val="6B8890"/>
          </a:solidFill>
          <a:ln>
            <a:noFill/>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3200"/>
              <a:buFont typeface="Times New Roman"/>
              <a:buNone/>
            </a:pPr>
            <a:r>
              <a:rPr lang="en-IN" sz="3200">
                <a:latin typeface="Times New Roman"/>
                <a:ea typeface="Times New Roman"/>
                <a:cs typeface="Times New Roman"/>
                <a:sym typeface="Times New Roman"/>
              </a:rPr>
              <a:t>THE </a:t>
            </a:r>
            <a:br>
              <a:rPr lang="en-IN" sz="3200">
                <a:latin typeface="Times New Roman"/>
                <a:ea typeface="Times New Roman"/>
                <a:cs typeface="Times New Roman"/>
                <a:sym typeface="Times New Roman"/>
              </a:rPr>
            </a:br>
            <a:r>
              <a:rPr lang="en-IN" sz="3200">
                <a:latin typeface="Times New Roman"/>
                <a:ea typeface="Times New Roman"/>
                <a:cs typeface="Times New Roman"/>
                <a:sym typeface="Times New Roman"/>
              </a:rPr>
              <a:t>DATASET</a:t>
            </a:r>
            <a:endParaRPr sz="3000">
              <a:solidFill>
                <a:srgbClr val="FFFFFF"/>
              </a:solidFill>
            </a:endParaRPr>
          </a:p>
        </p:txBody>
      </p:sp>
      <p:sp>
        <p:nvSpPr>
          <p:cNvPr id="77" name="Google Shape;77;p16"/>
          <p:cNvSpPr txBox="1"/>
          <p:nvPr>
            <p:ph idx="1" type="body"/>
          </p:nvPr>
        </p:nvSpPr>
        <p:spPr>
          <a:xfrm>
            <a:off x="5591695" y="-1"/>
            <a:ext cx="6600300" cy="6858000"/>
          </a:xfrm>
          <a:prstGeom prst="rect">
            <a:avLst/>
          </a:prstGeom>
          <a:noFill/>
          <a:ln>
            <a:noFill/>
          </a:ln>
        </p:spPr>
        <p:txBody>
          <a:bodyPr anchorCtr="0" anchor="ctr" bIns="45700" lIns="91425" spcFirstLastPara="1" rIns="91425" wrap="square" tIns="45700">
            <a:noAutofit/>
          </a:bodyPr>
          <a:lstStyle/>
          <a:p>
            <a:pPr indent="0" lvl="0" marL="228600" rtl="0" algn="l">
              <a:lnSpc>
                <a:spcPct val="200000"/>
              </a:lnSpc>
              <a:spcBef>
                <a:spcPts val="0"/>
              </a:spcBef>
              <a:spcAft>
                <a:spcPts val="0"/>
              </a:spcAft>
              <a:buNone/>
            </a:pPr>
            <a:r>
              <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Raw data size - 8.6 GB</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Business.json - 192609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Checkin.json - 161950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Review.json - 6685900 records </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Tip.json - 1223094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User.json - 1637138 records</a:t>
            </a:r>
            <a:endParaRPr/>
          </a:p>
          <a:p>
            <a:pPr indent="-241300" lvl="0" marL="571500" rtl="0" algn="l">
              <a:lnSpc>
                <a:spcPct val="100000"/>
              </a:lnSpc>
              <a:spcBef>
                <a:spcPts val="0"/>
              </a:spcBef>
              <a:spcAft>
                <a:spcPts val="0"/>
              </a:spcAft>
              <a:buClr>
                <a:srgbClr val="000000"/>
              </a:buClr>
              <a:buSzPts val="1600"/>
              <a:buFont typeface="Gill Sans"/>
              <a:buNone/>
            </a:pPr>
            <a:r>
              <a:t/>
            </a:r>
            <a:endParaRPr>
              <a:solidFill>
                <a:srgbClr val="000000"/>
              </a:solidFill>
              <a:latin typeface="Times New Roman"/>
              <a:ea typeface="Times New Roman"/>
              <a:cs typeface="Times New Roman"/>
              <a:sym typeface="Times New Roman"/>
            </a:endParaRPr>
          </a:p>
          <a:p>
            <a:pPr indent="0" lvl="0" marL="127000" rtl="0" algn="l">
              <a:lnSpc>
                <a:spcPct val="100000"/>
              </a:lnSpc>
              <a:spcBef>
                <a:spcPts val="0"/>
              </a:spcBef>
              <a:spcAft>
                <a:spcPts val="0"/>
              </a:spcAft>
              <a:buSzPts val="1800"/>
              <a:buNone/>
            </a:pPr>
            <a:r>
              <a:t/>
            </a:r>
            <a:endParaRPr>
              <a:solidFill>
                <a:srgbClr val="000000"/>
              </a:solidFill>
              <a:latin typeface="Times New Roman"/>
              <a:ea typeface="Times New Roman"/>
              <a:cs typeface="Times New Roman"/>
              <a:sym typeface="Times New Roman"/>
            </a:endParaRPr>
          </a:p>
          <a:p>
            <a:pPr indent="-330200" lvl="0" marL="457200" rtl="0" algn="l">
              <a:lnSpc>
                <a:spcPct val="100000"/>
              </a:lnSpc>
              <a:spcBef>
                <a:spcPts val="1000"/>
              </a:spcBef>
              <a:spcAft>
                <a:spcPts val="0"/>
              </a:spcAft>
              <a:buSzPts val="1600"/>
              <a:buChar char="●"/>
            </a:pPr>
            <a:r>
              <a:rPr lang="en-IN" sz="2000">
                <a:latin typeface="Arial"/>
                <a:ea typeface="Arial"/>
                <a:cs typeface="Arial"/>
                <a:sym typeface="Arial"/>
              </a:rPr>
              <a:t>Data at rest </a:t>
            </a:r>
            <a:br>
              <a:rPr lang="en-IN" sz="2000">
                <a:latin typeface="Arial"/>
                <a:ea typeface="Arial"/>
                <a:cs typeface="Arial"/>
                <a:sym typeface="Arial"/>
              </a:rPr>
            </a:br>
            <a:endParaRPr sz="2000">
              <a:latin typeface="Arial"/>
              <a:ea typeface="Arial"/>
              <a:cs typeface="Arial"/>
              <a:sym typeface="Arial"/>
            </a:endParaRPr>
          </a:p>
          <a:p>
            <a:pPr indent="-330200" lvl="0" marL="457200" rtl="0" algn="l">
              <a:lnSpc>
                <a:spcPct val="100000"/>
              </a:lnSpc>
              <a:spcBef>
                <a:spcPts val="1000"/>
              </a:spcBef>
              <a:spcAft>
                <a:spcPts val="0"/>
              </a:spcAft>
              <a:buSzPts val="1600"/>
              <a:buChar char="●"/>
            </a:pPr>
            <a:r>
              <a:rPr b="1" lang="en-IN" sz="2000">
                <a:latin typeface="Arial"/>
                <a:ea typeface="Arial"/>
                <a:cs typeface="Arial"/>
                <a:sym typeface="Arial"/>
              </a:rPr>
              <a:t>Update frequency </a:t>
            </a:r>
            <a:r>
              <a:rPr lang="en-IN" sz="2000">
                <a:latin typeface="Arial"/>
                <a:ea typeface="Arial"/>
                <a:cs typeface="Arial"/>
                <a:sym typeface="Arial"/>
              </a:rPr>
              <a:t>: Usually new dataset published </a:t>
            </a:r>
            <a:endParaRPr/>
          </a:p>
          <a:p>
            <a:pPr indent="0" lvl="0" marL="0" rtl="0" algn="l">
              <a:lnSpc>
                <a:spcPct val="100000"/>
              </a:lnSpc>
              <a:spcBef>
                <a:spcPts val="1000"/>
              </a:spcBef>
              <a:spcAft>
                <a:spcPts val="0"/>
              </a:spcAft>
              <a:buSzPts val="1600"/>
              <a:buNone/>
            </a:pPr>
            <a:r>
              <a:rPr lang="en-IN" sz="2000">
                <a:latin typeface="Arial"/>
                <a:ea typeface="Arial"/>
                <a:cs typeface="Arial"/>
                <a:sym typeface="Arial"/>
              </a:rPr>
              <a:t>	once a year</a:t>
            </a:r>
            <a:endParaRPr sz="2000">
              <a:latin typeface="Arial"/>
              <a:ea typeface="Arial"/>
              <a:cs typeface="Arial"/>
              <a:sym typeface="Arial"/>
            </a:endParaRPr>
          </a:p>
          <a:p>
            <a:pPr indent="-114300" lvl="0" marL="228600" rtl="0" algn="l">
              <a:lnSpc>
                <a:spcPct val="100000"/>
              </a:lnSpc>
              <a:spcBef>
                <a:spcPts val="1000"/>
              </a:spcBef>
              <a:spcAft>
                <a:spcPts val="2100"/>
              </a:spcAft>
              <a:buSzPts val="1800"/>
              <a:buNone/>
            </a:pPr>
            <a:r>
              <a:t/>
            </a:r>
            <a:endParaRPr/>
          </a:p>
        </p:txBody>
      </p:sp>
      <p:cxnSp>
        <p:nvCxnSpPr>
          <p:cNvPr id="78" name="Google Shape;78;p16"/>
          <p:cNvCxnSpPr/>
          <p:nvPr/>
        </p:nvCxnSpPr>
        <p:spPr>
          <a:xfrm>
            <a:off x="5741043" y="4191848"/>
            <a:ext cx="6308100" cy="0"/>
          </a:xfrm>
          <a:prstGeom prst="straightConnector1">
            <a:avLst/>
          </a:prstGeom>
          <a:noFill/>
          <a:ln cap="flat" cmpd="sng" w="31750">
            <a:solidFill>
              <a:schemeClr val="accent2"/>
            </a:solidFill>
            <a:prstDash val="solid"/>
            <a:round/>
            <a:headEnd len="sm" w="sm" type="none"/>
            <a:tailEnd len="sm" w="sm" type="none"/>
          </a:ln>
        </p:spPr>
      </p:cxnSp>
      <p:sp>
        <p:nvSpPr>
          <p:cNvPr id="79" name="Google Shape;79;p16"/>
          <p:cNvSpPr txBox="1"/>
          <p:nvPr/>
        </p:nvSpPr>
        <p:spPr>
          <a:xfrm>
            <a:off x="4745525" y="0"/>
            <a:ext cx="7446300" cy="6858000"/>
          </a:xfrm>
          <a:prstGeom prst="rect">
            <a:avLst/>
          </a:prstGeom>
          <a:solidFill>
            <a:schemeClr val="lt1"/>
          </a:solid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rtl="0" algn="l">
              <a:lnSpc>
                <a:spcPct val="200000"/>
              </a:lnSpc>
              <a:spcBef>
                <a:spcPts val="0"/>
              </a:spcBef>
              <a:spcAft>
                <a:spcPts val="0"/>
              </a:spcAft>
              <a:buClr>
                <a:schemeClr val="dk1"/>
              </a:buClr>
              <a:buSzPts val="1100"/>
              <a:buFont typeface="Arial"/>
              <a:buNone/>
            </a:pPr>
            <a:r>
              <a:t/>
            </a:r>
            <a:endParaRPr b="1" sz="1500">
              <a:solidFill>
                <a:schemeClr val="dk1"/>
              </a:solidFill>
              <a:latin typeface="Times New Roman"/>
              <a:ea typeface="Times New Roman"/>
              <a:cs typeface="Times New Roman"/>
              <a:sym typeface="Times New Roman"/>
            </a:endParaRPr>
          </a:p>
          <a:p>
            <a:pPr indent="0" lvl="0" marL="0" rtl="0" algn="l">
              <a:lnSpc>
                <a:spcPct val="200000"/>
              </a:lnSpc>
              <a:spcBef>
                <a:spcPts val="0"/>
              </a:spcBef>
              <a:spcAft>
                <a:spcPts val="0"/>
              </a:spcAft>
              <a:buClr>
                <a:schemeClr val="dk1"/>
              </a:buClr>
              <a:buSzPts val="1100"/>
              <a:buFont typeface="Arial"/>
              <a:buNone/>
            </a:pPr>
            <a:r>
              <a:t/>
            </a:r>
            <a:endParaRPr b="1" sz="1500">
              <a:solidFill>
                <a:schemeClr val="dk1"/>
              </a:solidFill>
              <a:latin typeface="Times New Roman"/>
              <a:ea typeface="Times New Roman"/>
              <a:cs typeface="Times New Roman"/>
              <a:sym typeface="Times New Roman"/>
            </a:endParaRPr>
          </a:p>
          <a:p>
            <a:pPr indent="0" lvl="0" marL="0" rtl="0" algn="l">
              <a:lnSpc>
                <a:spcPct val="200000"/>
              </a:lnSpc>
              <a:spcBef>
                <a:spcPts val="0"/>
              </a:spcBef>
              <a:spcAft>
                <a:spcPts val="0"/>
              </a:spcAft>
              <a:buClr>
                <a:schemeClr val="dk1"/>
              </a:buClr>
              <a:buSzPts val="1100"/>
              <a:buFont typeface="Arial"/>
              <a:buNone/>
            </a:pPr>
            <a:r>
              <a:t/>
            </a:r>
            <a:endParaRPr b="1" sz="1500">
              <a:solidFill>
                <a:schemeClr val="dk1"/>
              </a:solidFill>
              <a:latin typeface="Times New Roman"/>
              <a:ea typeface="Times New Roman"/>
              <a:cs typeface="Times New Roman"/>
              <a:sym typeface="Times New Roman"/>
            </a:endParaRPr>
          </a:p>
          <a:p>
            <a:pPr indent="0" lvl="0" marL="0" rtl="0" algn="l">
              <a:lnSpc>
                <a:spcPct val="200000"/>
              </a:lnSpc>
              <a:spcBef>
                <a:spcPts val="0"/>
              </a:spcBef>
              <a:spcAft>
                <a:spcPts val="0"/>
              </a:spcAft>
              <a:buClr>
                <a:schemeClr val="dk1"/>
              </a:buClr>
              <a:buSzPts val="1100"/>
              <a:buFont typeface="Arial"/>
              <a:buNone/>
            </a:pPr>
            <a:r>
              <a:t/>
            </a:r>
            <a:endParaRPr b="1" sz="1500">
              <a:solidFill>
                <a:schemeClr val="dk1"/>
              </a:solidFill>
              <a:latin typeface="Times New Roman"/>
              <a:ea typeface="Times New Roman"/>
              <a:cs typeface="Times New Roman"/>
              <a:sym typeface="Times New Roman"/>
            </a:endParaRPr>
          </a:p>
          <a:p>
            <a:pPr indent="0" lvl="0" marL="0" rtl="0" algn="l">
              <a:lnSpc>
                <a:spcPct val="200000"/>
              </a:lnSpc>
              <a:spcBef>
                <a:spcPts val="0"/>
              </a:spcBef>
              <a:spcAft>
                <a:spcPts val="0"/>
              </a:spcAft>
              <a:buClr>
                <a:schemeClr val="dk1"/>
              </a:buClr>
              <a:buSzPts val="1100"/>
              <a:buFont typeface="Arial"/>
              <a:buNone/>
            </a:pPr>
            <a:r>
              <a:t/>
            </a:r>
            <a:endParaRPr b="1" sz="1500">
              <a:solidFill>
                <a:schemeClr val="dk1"/>
              </a:solidFill>
              <a:latin typeface="Times New Roman"/>
              <a:ea typeface="Times New Roman"/>
              <a:cs typeface="Times New Roman"/>
              <a:sym typeface="Times New Roman"/>
            </a:endParaRPr>
          </a:p>
          <a:p>
            <a:pPr indent="0" lvl="0" marL="0" rtl="0" algn="l">
              <a:lnSpc>
                <a:spcPct val="200000"/>
              </a:lnSpc>
              <a:spcBef>
                <a:spcPts val="0"/>
              </a:spcBef>
              <a:spcAft>
                <a:spcPts val="0"/>
              </a:spcAft>
              <a:buNone/>
            </a:pPr>
            <a:r>
              <a:t/>
            </a:r>
            <a:endParaRPr b="1" sz="1500">
              <a:solidFill>
                <a:schemeClr val="dk1"/>
              </a:solidFill>
              <a:latin typeface="Times New Roman"/>
              <a:ea typeface="Times New Roman"/>
              <a:cs typeface="Times New Roman"/>
              <a:sym typeface="Times New Roman"/>
            </a:endParaRPr>
          </a:p>
          <a:p>
            <a:pPr indent="-336550" lvl="0" marL="457200" rtl="0" algn="l">
              <a:lnSpc>
                <a:spcPct val="200000"/>
              </a:lnSpc>
              <a:spcBef>
                <a:spcPts val="0"/>
              </a:spcBef>
              <a:spcAft>
                <a:spcPts val="0"/>
              </a:spcAft>
              <a:buClr>
                <a:schemeClr val="dk1"/>
              </a:buClr>
              <a:buSzPts val="1700"/>
              <a:buFont typeface="Times New Roman"/>
              <a:buChar char="●"/>
            </a:pPr>
            <a:r>
              <a:rPr b="1" lang="en-IN" sz="1700">
                <a:solidFill>
                  <a:schemeClr val="dk1"/>
                </a:solidFill>
                <a:latin typeface="Times New Roman"/>
                <a:ea typeface="Times New Roman"/>
                <a:cs typeface="Times New Roman"/>
                <a:sym typeface="Times New Roman"/>
              </a:rPr>
              <a:t>Data is in CSV Format &amp; parsed as time series data for the model generation.</a:t>
            </a:r>
            <a:endParaRPr b="1" sz="1500">
              <a:solidFill>
                <a:schemeClr val="dk1"/>
              </a:solidFill>
              <a:latin typeface="Times New Roman"/>
              <a:ea typeface="Times New Roman"/>
              <a:cs typeface="Times New Roman"/>
              <a:sym typeface="Times New Roman"/>
            </a:endParaRPr>
          </a:p>
          <a:p>
            <a:pPr indent="-323850" lvl="0" marL="457200" rtl="0" algn="l">
              <a:lnSpc>
                <a:spcPct val="200000"/>
              </a:lnSpc>
              <a:spcBef>
                <a:spcPts val="0"/>
              </a:spcBef>
              <a:spcAft>
                <a:spcPts val="0"/>
              </a:spcAft>
              <a:buClr>
                <a:schemeClr val="dk1"/>
              </a:buClr>
              <a:buSzPts val="1500"/>
              <a:buFont typeface="Times New Roman"/>
              <a:buChar char="●"/>
            </a:pPr>
            <a:r>
              <a:rPr b="1" lang="en-IN" sz="1500">
                <a:solidFill>
                  <a:schemeClr val="dk1"/>
                </a:solidFill>
                <a:latin typeface="Times New Roman"/>
                <a:ea typeface="Times New Roman"/>
                <a:cs typeface="Times New Roman"/>
                <a:sym typeface="Times New Roman"/>
              </a:rPr>
              <a:t>Dataset Contains 14 million records .</a:t>
            </a:r>
            <a:endParaRPr b="1" sz="1500">
              <a:solidFill>
                <a:schemeClr val="dk1"/>
              </a:solidFill>
              <a:latin typeface="Times New Roman"/>
              <a:ea typeface="Times New Roman"/>
              <a:cs typeface="Times New Roman"/>
              <a:sym typeface="Times New Roman"/>
            </a:endParaRPr>
          </a:p>
          <a:p>
            <a:pPr indent="0" lvl="0" marL="0" rtl="0" algn="l">
              <a:lnSpc>
                <a:spcPct val="200000"/>
              </a:lnSpc>
              <a:spcBef>
                <a:spcPts val="0"/>
              </a:spcBef>
              <a:spcAft>
                <a:spcPts val="0"/>
              </a:spcAft>
              <a:buClr>
                <a:schemeClr val="dk1"/>
              </a:buClr>
              <a:buSzPts val="1100"/>
              <a:buFont typeface="Arial"/>
              <a:buNone/>
            </a:pPr>
            <a:r>
              <a:t/>
            </a:r>
            <a:endParaRPr b="1" sz="1500">
              <a:solidFill>
                <a:schemeClr val="dk1"/>
              </a:solidFill>
              <a:latin typeface="Times New Roman"/>
              <a:ea typeface="Times New Roman"/>
              <a:cs typeface="Times New Roman"/>
              <a:sym typeface="Times New Roman"/>
            </a:endParaRPr>
          </a:p>
          <a:p>
            <a:pPr indent="-317500" lvl="0" marL="457200" rtl="0" algn="l">
              <a:lnSpc>
                <a:spcPct val="200000"/>
              </a:lnSpc>
              <a:spcBef>
                <a:spcPts val="0"/>
              </a:spcBef>
              <a:spcAft>
                <a:spcPts val="0"/>
              </a:spcAft>
              <a:buClr>
                <a:schemeClr val="dk1"/>
              </a:buClr>
              <a:buSzPts val="1400"/>
              <a:buFont typeface="Times New Roman"/>
              <a:buChar char="●"/>
            </a:pPr>
            <a:r>
              <a:rPr b="1" lang="en-IN" sz="1700">
                <a:solidFill>
                  <a:schemeClr val="dk1"/>
                </a:solidFill>
                <a:latin typeface="Times New Roman"/>
                <a:ea typeface="Times New Roman"/>
                <a:cs typeface="Times New Roman"/>
                <a:sym typeface="Times New Roman"/>
              </a:rPr>
              <a:t>Data Source: </a:t>
            </a:r>
            <a:r>
              <a:rPr lang="en-IN" sz="1500" u="sng">
                <a:solidFill>
                  <a:schemeClr val="dk1"/>
                </a:solidFill>
                <a:latin typeface="Times New Roman"/>
                <a:ea typeface="Times New Roman"/>
                <a:cs typeface="Times New Roman"/>
                <a:sym typeface="Times New Roman"/>
                <a:hlinkClick r:id="rId3">
                  <a:extLst>
                    <a:ext uri="{A12FA001-AC4F-418D-AE19-62706E023703}">
                      <ahyp:hlinkClr val="tx"/>
                    </a:ext>
                  </a:extLst>
                </a:hlinkClick>
              </a:rPr>
              <a:t>https://archive.ics.uci.edu/ml/datasets/Bar+Crawl:+Detecting+Heavy+Drinking</a:t>
            </a:r>
            <a:endParaRPr sz="1800">
              <a:solidFill>
                <a:schemeClr val="dk1"/>
              </a:solidFill>
              <a:latin typeface="Gill Sans"/>
              <a:ea typeface="Gill Sans"/>
              <a:cs typeface="Gill Sans"/>
              <a:sym typeface="Gill Sans"/>
            </a:endParaRPr>
          </a:p>
        </p:txBody>
      </p:sp>
      <p:pic>
        <p:nvPicPr>
          <p:cNvPr id="80" name="Google Shape;80;p16"/>
          <p:cNvPicPr preferRelativeResize="0"/>
          <p:nvPr/>
        </p:nvPicPr>
        <p:blipFill>
          <a:blip r:embed="rId4">
            <a:alphaModFix/>
          </a:blip>
          <a:stretch>
            <a:fillRect/>
          </a:stretch>
        </p:blipFill>
        <p:spPr>
          <a:xfrm>
            <a:off x="7684525" y="877350"/>
            <a:ext cx="1093575" cy="1201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 name="Shape 84"/>
        <p:cNvGrpSpPr/>
        <p:nvPr/>
      </p:nvGrpSpPr>
      <p:grpSpPr>
        <a:xfrm>
          <a:off x="0" y="0"/>
          <a:ext cx="0" cy="0"/>
          <a:chOff x="0" y="0"/>
          <a:chExt cx="0" cy="0"/>
        </a:xfrm>
      </p:grpSpPr>
      <p:sp>
        <p:nvSpPr>
          <p:cNvPr id="85" name="Google Shape;85;p17"/>
          <p:cNvSpPr/>
          <p:nvPr/>
        </p:nvSpPr>
        <p:spPr>
          <a:xfrm>
            <a:off x="1" y="0"/>
            <a:ext cx="30702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86" name="Google Shape;86;p17"/>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87" name="Google Shape;87;p17"/>
          <p:cNvSpPr/>
          <p:nvPr/>
        </p:nvSpPr>
        <p:spPr>
          <a:xfrm>
            <a:off x="1117423" y="1443035"/>
            <a:ext cx="3972000" cy="3972000"/>
          </a:xfrm>
          <a:prstGeom prst="ellipse">
            <a:avLst/>
          </a:prstGeom>
          <a:solidFill>
            <a:srgbClr val="FFFFFF"/>
          </a:solidFill>
          <a:ln cap="flat" cmpd="sng" w="31750">
            <a:solidFill>
              <a:srgbClr val="6B88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88" name="Google Shape;88;p17"/>
          <p:cNvSpPr/>
          <p:nvPr>
            <p:ph type="title"/>
          </p:nvPr>
        </p:nvSpPr>
        <p:spPr>
          <a:xfrm>
            <a:off x="1260873" y="1586484"/>
            <a:ext cx="3684900" cy="3684900"/>
          </a:xfrm>
          <a:prstGeom prst="ellipse">
            <a:avLst/>
          </a:prstGeom>
          <a:solidFill>
            <a:srgbClr val="6B8890"/>
          </a:solidFill>
          <a:ln>
            <a:noFill/>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3200"/>
              <a:buFont typeface="Times New Roman"/>
              <a:buNone/>
            </a:pPr>
            <a:r>
              <a:rPr lang="en-IN" sz="3200">
                <a:latin typeface="Times New Roman"/>
                <a:ea typeface="Times New Roman"/>
                <a:cs typeface="Times New Roman"/>
                <a:sym typeface="Times New Roman"/>
              </a:rPr>
              <a:t>THE </a:t>
            </a:r>
            <a:br>
              <a:rPr lang="en-IN" sz="3200">
                <a:latin typeface="Times New Roman"/>
                <a:ea typeface="Times New Roman"/>
                <a:cs typeface="Times New Roman"/>
                <a:sym typeface="Times New Roman"/>
              </a:rPr>
            </a:br>
            <a:r>
              <a:rPr lang="en-IN" sz="3200">
                <a:latin typeface="Times New Roman"/>
                <a:ea typeface="Times New Roman"/>
                <a:cs typeface="Times New Roman"/>
                <a:sym typeface="Times New Roman"/>
              </a:rPr>
              <a:t>DATASET</a:t>
            </a:r>
            <a:endParaRPr sz="3000">
              <a:solidFill>
                <a:srgbClr val="FFFFFF"/>
              </a:solidFill>
            </a:endParaRPr>
          </a:p>
        </p:txBody>
      </p:sp>
      <p:sp>
        <p:nvSpPr>
          <p:cNvPr id="89" name="Google Shape;89;p17"/>
          <p:cNvSpPr txBox="1"/>
          <p:nvPr>
            <p:ph idx="1" type="body"/>
          </p:nvPr>
        </p:nvSpPr>
        <p:spPr>
          <a:xfrm>
            <a:off x="5591695" y="-1"/>
            <a:ext cx="6600300" cy="6858000"/>
          </a:xfrm>
          <a:prstGeom prst="rect">
            <a:avLst/>
          </a:prstGeom>
          <a:noFill/>
          <a:ln>
            <a:noFill/>
          </a:ln>
        </p:spPr>
        <p:txBody>
          <a:bodyPr anchorCtr="0" anchor="ctr" bIns="45700" lIns="91425" spcFirstLastPara="1" rIns="91425" wrap="square" tIns="45700">
            <a:noAutofit/>
          </a:bodyPr>
          <a:lstStyle/>
          <a:p>
            <a:pPr indent="0" lvl="0" marL="228600" rtl="0" algn="l">
              <a:lnSpc>
                <a:spcPct val="200000"/>
              </a:lnSpc>
              <a:spcBef>
                <a:spcPts val="0"/>
              </a:spcBef>
              <a:spcAft>
                <a:spcPts val="0"/>
              </a:spcAft>
              <a:buNone/>
            </a:pPr>
            <a:r>
              <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Raw data size - 8.6 GB</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Business.json - 192609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Checkin.json - 161950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Review.json - 6685900 records </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Tip.json - 1223094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User.json - 1637138 records</a:t>
            </a:r>
            <a:endParaRPr/>
          </a:p>
          <a:p>
            <a:pPr indent="-241300" lvl="0" marL="571500" rtl="0" algn="l">
              <a:lnSpc>
                <a:spcPct val="100000"/>
              </a:lnSpc>
              <a:spcBef>
                <a:spcPts val="0"/>
              </a:spcBef>
              <a:spcAft>
                <a:spcPts val="0"/>
              </a:spcAft>
              <a:buClr>
                <a:srgbClr val="000000"/>
              </a:buClr>
              <a:buSzPts val="1600"/>
              <a:buFont typeface="Gill Sans"/>
              <a:buNone/>
            </a:pPr>
            <a:r>
              <a:t/>
            </a:r>
            <a:endParaRPr>
              <a:solidFill>
                <a:srgbClr val="000000"/>
              </a:solidFill>
              <a:latin typeface="Times New Roman"/>
              <a:ea typeface="Times New Roman"/>
              <a:cs typeface="Times New Roman"/>
              <a:sym typeface="Times New Roman"/>
            </a:endParaRPr>
          </a:p>
          <a:p>
            <a:pPr indent="0" lvl="0" marL="127000" rtl="0" algn="l">
              <a:lnSpc>
                <a:spcPct val="100000"/>
              </a:lnSpc>
              <a:spcBef>
                <a:spcPts val="0"/>
              </a:spcBef>
              <a:spcAft>
                <a:spcPts val="0"/>
              </a:spcAft>
              <a:buSzPts val="1800"/>
              <a:buNone/>
            </a:pPr>
            <a:r>
              <a:t/>
            </a:r>
            <a:endParaRPr>
              <a:solidFill>
                <a:srgbClr val="000000"/>
              </a:solidFill>
              <a:latin typeface="Times New Roman"/>
              <a:ea typeface="Times New Roman"/>
              <a:cs typeface="Times New Roman"/>
              <a:sym typeface="Times New Roman"/>
            </a:endParaRPr>
          </a:p>
          <a:p>
            <a:pPr indent="-330200" lvl="0" marL="457200" rtl="0" algn="l">
              <a:lnSpc>
                <a:spcPct val="100000"/>
              </a:lnSpc>
              <a:spcBef>
                <a:spcPts val="1000"/>
              </a:spcBef>
              <a:spcAft>
                <a:spcPts val="0"/>
              </a:spcAft>
              <a:buSzPts val="1600"/>
              <a:buChar char="●"/>
            </a:pPr>
            <a:r>
              <a:rPr lang="en-IN" sz="2000">
                <a:latin typeface="Arial"/>
                <a:ea typeface="Arial"/>
                <a:cs typeface="Arial"/>
                <a:sym typeface="Arial"/>
              </a:rPr>
              <a:t>Data at rest </a:t>
            </a:r>
            <a:br>
              <a:rPr lang="en-IN" sz="2000">
                <a:latin typeface="Arial"/>
                <a:ea typeface="Arial"/>
                <a:cs typeface="Arial"/>
                <a:sym typeface="Arial"/>
              </a:rPr>
            </a:br>
            <a:endParaRPr sz="2000">
              <a:latin typeface="Arial"/>
              <a:ea typeface="Arial"/>
              <a:cs typeface="Arial"/>
              <a:sym typeface="Arial"/>
            </a:endParaRPr>
          </a:p>
          <a:p>
            <a:pPr indent="-330200" lvl="0" marL="457200" rtl="0" algn="l">
              <a:lnSpc>
                <a:spcPct val="100000"/>
              </a:lnSpc>
              <a:spcBef>
                <a:spcPts val="1000"/>
              </a:spcBef>
              <a:spcAft>
                <a:spcPts val="0"/>
              </a:spcAft>
              <a:buSzPts val="1600"/>
              <a:buChar char="●"/>
            </a:pPr>
            <a:r>
              <a:rPr b="1" lang="en-IN" sz="2000">
                <a:latin typeface="Arial"/>
                <a:ea typeface="Arial"/>
                <a:cs typeface="Arial"/>
                <a:sym typeface="Arial"/>
              </a:rPr>
              <a:t>Update frequency </a:t>
            </a:r>
            <a:r>
              <a:rPr lang="en-IN" sz="2000">
                <a:latin typeface="Arial"/>
                <a:ea typeface="Arial"/>
                <a:cs typeface="Arial"/>
                <a:sym typeface="Arial"/>
              </a:rPr>
              <a:t>: Usually new dataset published </a:t>
            </a:r>
            <a:endParaRPr/>
          </a:p>
          <a:p>
            <a:pPr indent="0" lvl="0" marL="0" rtl="0" algn="l">
              <a:lnSpc>
                <a:spcPct val="100000"/>
              </a:lnSpc>
              <a:spcBef>
                <a:spcPts val="1000"/>
              </a:spcBef>
              <a:spcAft>
                <a:spcPts val="0"/>
              </a:spcAft>
              <a:buSzPts val="1600"/>
              <a:buNone/>
            </a:pPr>
            <a:r>
              <a:rPr lang="en-IN" sz="2000">
                <a:latin typeface="Arial"/>
                <a:ea typeface="Arial"/>
                <a:cs typeface="Arial"/>
                <a:sym typeface="Arial"/>
              </a:rPr>
              <a:t>	once a year</a:t>
            </a:r>
            <a:endParaRPr sz="2000">
              <a:latin typeface="Arial"/>
              <a:ea typeface="Arial"/>
              <a:cs typeface="Arial"/>
              <a:sym typeface="Arial"/>
            </a:endParaRPr>
          </a:p>
          <a:p>
            <a:pPr indent="-114300" lvl="0" marL="228600" rtl="0" algn="l">
              <a:lnSpc>
                <a:spcPct val="100000"/>
              </a:lnSpc>
              <a:spcBef>
                <a:spcPts val="1000"/>
              </a:spcBef>
              <a:spcAft>
                <a:spcPts val="2100"/>
              </a:spcAft>
              <a:buSzPts val="1800"/>
              <a:buNone/>
            </a:pPr>
            <a:r>
              <a:t/>
            </a:r>
            <a:endParaRPr/>
          </a:p>
        </p:txBody>
      </p:sp>
      <p:cxnSp>
        <p:nvCxnSpPr>
          <p:cNvPr id="90" name="Google Shape;90;p17"/>
          <p:cNvCxnSpPr/>
          <p:nvPr/>
        </p:nvCxnSpPr>
        <p:spPr>
          <a:xfrm>
            <a:off x="5741043" y="4191848"/>
            <a:ext cx="6308100" cy="0"/>
          </a:xfrm>
          <a:prstGeom prst="straightConnector1">
            <a:avLst/>
          </a:prstGeom>
          <a:noFill/>
          <a:ln cap="flat" cmpd="sng" w="31750">
            <a:solidFill>
              <a:schemeClr val="accent2"/>
            </a:solidFill>
            <a:prstDash val="solid"/>
            <a:round/>
            <a:headEnd len="sm" w="sm" type="none"/>
            <a:tailEnd len="sm" w="sm" type="none"/>
          </a:ln>
        </p:spPr>
      </p:cxnSp>
      <p:sp>
        <p:nvSpPr>
          <p:cNvPr id="91" name="Google Shape;91;p17"/>
          <p:cNvSpPr txBox="1"/>
          <p:nvPr/>
        </p:nvSpPr>
        <p:spPr>
          <a:xfrm>
            <a:off x="5161275" y="0"/>
            <a:ext cx="7030500" cy="6858000"/>
          </a:xfrm>
          <a:prstGeom prst="rect">
            <a:avLst/>
          </a:prstGeom>
          <a:solidFill>
            <a:schemeClr val="lt1"/>
          </a:solid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200000"/>
              </a:lnSpc>
              <a:spcBef>
                <a:spcPts val="0"/>
              </a:spcBef>
              <a:spcAft>
                <a:spcPts val="0"/>
              </a:spcAft>
              <a:buNone/>
            </a:pPr>
            <a:r>
              <a:t/>
            </a:r>
            <a:endParaRPr/>
          </a:p>
          <a:p>
            <a:pPr indent="0" lvl="0" marL="0" rtl="0" algn="l">
              <a:lnSpc>
                <a:spcPct val="200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b="1" lang="en-IN" sz="1500">
                <a:latin typeface="Times New Roman"/>
                <a:ea typeface="Times New Roman"/>
                <a:cs typeface="Times New Roman"/>
                <a:sym typeface="Times New Roman"/>
              </a:rPr>
              <a:t>Data Set Size : 1.2 GB</a:t>
            </a:r>
            <a:endParaRPr b="1" sz="1500">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b="1" lang="en-IN" sz="1500">
                <a:latin typeface="Times New Roman"/>
                <a:ea typeface="Times New Roman"/>
                <a:cs typeface="Times New Roman"/>
                <a:sym typeface="Times New Roman"/>
              </a:rPr>
              <a:t>Number of Instances:</a:t>
            </a:r>
            <a:endParaRPr b="1" sz="1500">
              <a:latin typeface="Times New Roman"/>
              <a:ea typeface="Times New Roman"/>
              <a:cs typeface="Times New Roman"/>
              <a:sym typeface="Times New Roman"/>
            </a:endParaRPr>
          </a:p>
          <a:p>
            <a:pPr indent="-323850" lvl="0" marL="457200" rtl="0" algn="l">
              <a:lnSpc>
                <a:spcPct val="150000"/>
              </a:lnSpc>
              <a:spcBef>
                <a:spcPts val="0"/>
              </a:spcBef>
              <a:spcAft>
                <a:spcPts val="0"/>
              </a:spcAft>
              <a:buSzPts val="1500"/>
              <a:buFont typeface="Times New Roman"/>
              <a:buChar char="●"/>
            </a:pPr>
            <a:r>
              <a:rPr lang="en-IN" sz="1500">
                <a:latin typeface="Times New Roman"/>
                <a:ea typeface="Times New Roman"/>
                <a:cs typeface="Times New Roman"/>
                <a:sym typeface="Times New Roman"/>
              </a:rPr>
              <a:t>Accelerometer readings: 14,057,567</a:t>
            </a:r>
            <a:endParaRPr sz="1500">
              <a:latin typeface="Times New Roman"/>
              <a:ea typeface="Times New Roman"/>
              <a:cs typeface="Times New Roman"/>
              <a:sym typeface="Times New Roman"/>
            </a:endParaRPr>
          </a:p>
          <a:p>
            <a:pPr indent="-323850" lvl="0" marL="457200" rtl="0" algn="l">
              <a:lnSpc>
                <a:spcPct val="150000"/>
              </a:lnSpc>
              <a:spcBef>
                <a:spcPts val="0"/>
              </a:spcBef>
              <a:spcAft>
                <a:spcPts val="0"/>
              </a:spcAft>
              <a:buSzPts val="1500"/>
              <a:buFont typeface="Times New Roman"/>
              <a:buChar char="●"/>
            </a:pPr>
            <a:r>
              <a:rPr lang="en-IN" sz="1500">
                <a:latin typeface="Times New Roman"/>
                <a:ea typeface="Times New Roman"/>
                <a:cs typeface="Times New Roman"/>
                <a:sym typeface="Times New Roman"/>
              </a:rPr>
              <a:t>Participants: 13</a:t>
            </a:r>
            <a:endParaRPr sz="1500">
              <a:latin typeface="Times New Roman"/>
              <a:ea typeface="Times New Roman"/>
              <a:cs typeface="Times New Roman"/>
              <a:sym typeface="Times New Roman"/>
            </a:endParaRPr>
          </a:p>
          <a:p>
            <a:pPr indent="0" lvl="0" marL="457200" marR="0" rtl="0" algn="l">
              <a:lnSpc>
                <a:spcPct val="100000"/>
              </a:lnSpc>
              <a:spcBef>
                <a:spcPts val="1000"/>
              </a:spcBef>
              <a:spcAft>
                <a:spcPts val="0"/>
              </a:spcAft>
              <a:buNone/>
            </a:pPr>
            <a:r>
              <a:t/>
            </a:r>
            <a:endParaRPr sz="1500">
              <a:latin typeface="Times New Roman"/>
              <a:ea typeface="Times New Roman"/>
              <a:cs typeface="Times New Roman"/>
              <a:sym typeface="Times New Roman"/>
            </a:endParaRPr>
          </a:p>
          <a:p>
            <a:pPr indent="-323850" lvl="0" marL="457200" marR="0" rtl="0" algn="l">
              <a:lnSpc>
                <a:spcPct val="100000"/>
              </a:lnSpc>
              <a:spcBef>
                <a:spcPts val="1000"/>
              </a:spcBef>
              <a:spcAft>
                <a:spcPts val="0"/>
              </a:spcAft>
              <a:buSzPts val="1500"/>
              <a:buFont typeface="Times New Roman"/>
              <a:buAutoNum type="arabicParenR"/>
            </a:pPr>
            <a:r>
              <a:rPr b="1" lang="en-IN" sz="1500">
                <a:latin typeface="Times New Roman"/>
                <a:ea typeface="Times New Roman"/>
                <a:cs typeface="Times New Roman"/>
                <a:sym typeface="Times New Roman"/>
              </a:rPr>
              <a:t>all_accelerometer_data_pids_13.csv:</a:t>
            </a:r>
            <a:endParaRPr b="1" sz="1500">
              <a:latin typeface="Times New Roman"/>
              <a:ea typeface="Times New Roman"/>
              <a:cs typeface="Times New Roman"/>
              <a:sym typeface="Times New Roman"/>
            </a:endParaRPr>
          </a:p>
          <a:p>
            <a:pPr indent="-323850" lvl="1" marL="914400" marR="0" rtl="0" algn="l">
              <a:lnSpc>
                <a:spcPct val="100000"/>
              </a:lnSpc>
              <a:spcBef>
                <a:spcPts val="1000"/>
              </a:spcBef>
              <a:spcAft>
                <a:spcPts val="0"/>
              </a:spcAft>
              <a:buSzPts val="1500"/>
              <a:buFont typeface="Times New Roman"/>
              <a:buChar char="○"/>
            </a:pPr>
            <a:r>
              <a:rPr lang="en-IN" sz="1500">
                <a:latin typeface="Times New Roman"/>
                <a:ea typeface="Times New Roman"/>
                <a:cs typeface="Times New Roman"/>
                <a:sym typeface="Times New Roman"/>
              </a:rPr>
              <a:t>time: integer, unix timestamp, milliseconds </a:t>
            </a:r>
            <a:endParaRPr sz="1500">
              <a:latin typeface="Times New Roman"/>
              <a:ea typeface="Times New Roman"/>
              <a:cs typeface="Times New Roman"/>
              <a:sym typeface="Times New Roman"/>
            </a:endParaRPr>
          </a:p>
          <a:p>
            <a:pPr indent="-323850" lvl="1" marL="914400" marR="0" rtl="0" algn="l">
              <a:lnSpc>
                <a:spcPct val="100000"/>
              </a:lnSpc>
              <a:spcBef>
                <a:spcPts val="1000"/>
              </a:spcBef>
              <a:spcAft>
                <a:spcPts val="0"/>
              </a:spcAft>
              <a:buSzPts val="1500"/>
              <a:buFont typeface="Times New Roman"/>
              <a:buChar char="○"/>
            </a:pPr>
            <a:r>
              <a:rPr lang="en-IN" sz="1500">
                <a:latin typeface="Times New Roman"/>
                <a:ea typeface="Times New Roman"/>
                <a:cs typeface="Times New Roman"/>
                <a:sym typeface="Times New Roman"/>
              </a:rPr>
              <a:t>pid: symbolic, 13 categories listed in pids.txt</a:t>
            </a:r>
            <a:endParaRPr sz="1500">
              <a:latin typeface="Times New Roman"/>
              <a:ea typeface="Times New Roman"/>
              <a:cs typeface="Times New Roman"/>
              <a:sym typeface="Times New Roman"/>
            </a:endParaRPr>
          </a:p>
          <a:p>
            <a:pPr indent="0" lvl="0" marL="0" marR="0" rtl="0" algn="l">
              <a:lnSpc>
                <a:spcPct val="100000"/>
              </a:lnSpc>
              <a:spcBef>
                <a:spcPts val="1000"/>
              </a:spcBef>
              <a:spcAft>
                <a:spcPts val="0"/>
              </a:spcAft>
              <a:buNone/>
            </a:pPr>
            <a:r>
              <a:rPr b="1" lang="en-IN" sz="1500">
                <a:latin typeface="Times New Roman"/>
                <a:ea typeface="Times New Roman"/>
                <a:cs typeface="Times New Roman"/>
                <a:sym typeface="Times New Roman"/>
              </a:rPr>
              <a:t>2)	</a:t>
            </a:r>
            <a:r>
              <a:rPr b="1" lang="en-IN" sz="1500">
                <a:latin typeface="Times New Roman"/>
                <a:ea typeface="Times New Roman"/>
                <a:cs typeface="Times New Roman"/>
                <a:sym typeface="Times New Roman"/>
              </a:rPr>
              <a:t>clean_tac/*.csv:</a:t>
            </a:r>
            <a:endParaRPr b="1" sz="1500">
              <a:latin typeface="Times New Roman"/>
              <a:ea typeface="Times New Roman"/>
              <a:cs typeface="Times New Roman"/>
              <a:sym typeface="Times New Roman"/>
            </a:endParaRPr>
          </a:p>
          <a:p>
            <a:pPr indent="-323850" lvl="1" marL="914400" marR="0" rtl="0" algn="l">
              <a:lnSpc>
                <a:spcPct val="100000"/>
              </a:lnSpc>
              <a:spcBef>
                <a:spcPts val="1000"/>
              </a:spcBef>
              <a:spcAft>
                <a:spcPts val="0"/>
              </a:spcAft>
              <a:buSzPts val="1500"/>
              <a:buFont typeface="Times New Roman"/>
              <a:buChar char="○"/>
            </a:pPr>
            <a:r>
              <a:rPr lang="en-IN" sz="1500">
                <a:latin typeface="Times New Roman"/>
                <a:ea typeface="Times New Roman"/>
                <a:cs typeface="Times New Roman"/>
                <a:sym typeface="Times New Roman"/>
              </a:rPr>
              <a:t>timestamp: integer, unix timestamp, seconds</a:t>
            </a:r>
            <a:endParaRPr sz="1500">
              <a:latin typeface="Times New Roman"/>
              <a:ea typeface="Times New Roman"/>
              <a:cs typeface="Times New Roman"/>
              <a:sym typeface="Times New Roman"/>
            </a:endParaRPr>
          </a:p>
          <a:p>
            <a:pPr indent="-323850" lvl="1" marL="914400" marR="0" rtl="0" algn="l">
              <a:lnSpc>
                <a:spcPct val="100000"/>
              </a:lnSpc>
              <a:spcBef>
                <a:spcPts val="1000"/>
              </a:spcBef>
              <a:spcAft>
                <a:spcPts val="0"/>
              </a:spcAft>
              <a:buSzPts val="1500"/>
              <a:buFont typeface="Times New Roman"/>
              <a:buChar char="○"/>
            </a:pPr>
            <a:r>
              <a:rPr lang="en-IN" sz="1500">
                <a:latin typeface="Times New Roman"/>
                <a:ea typeface="Times New Roman"/>
                <a:cs typeface="Times New Roman"/>
                <a:sym typeface="Times New Roman"/>
              </a:rPr>
              <a:t>TAC_Reading: continuous, time-series</a:t>
            </a:r>
            <a:endParaRPr sz="1500">
              <a:latin typeface="Times New Roman"/>
              <a:ea typeface="Times New Roman"/>
              <a:cs typeface="Times New Roman"/>
              <a:sym typeface="Times New Roman"/>
            </a:endParaRPr>
          </a:p>
          <a:p>
            <a:pPr indent="0" lvl="0" marL="0" marR="0" rtl="0" algn="l">
              <a:lnSpc>
                <a:spcPct val="100000"/>
              </a:lnSpc>
              <a:spcBef>
                <a:spcPts val="1000"/>
              </a:spcBef>
              <a:spcAft>
                <a:spcPts val="0"/>
              </a:spcAft>
              <a:buNone/>
            </a:pPr>
            <a:r>
              <a:rPr b="1" lang="en-IN" sz="1500">
                <a:latin typeface="Times New Roman"/>
                <a:ea typeface="Times New Roman"/>
                <a:cs typeface="Times New Roman"/>
                <a:sym typeface="Times New Roman"/>
              </a:rPr>
              <a:t>3)	</a:t>
            </a:r>
            <a:r>
              <a:rPr b="1" lang="en-IN" sz="1500">
                <a:latin typeface="Times New Roman"/>
                <a:ea typeface="Times New Roman"/>
                <a:cs typeface="Times New Roman"/>
                <a:sym typeface="Times New Roman"/>
              </a:rPr>
              <a:t>phone_type.csv:</a:t>
            </a:r>
            <a:endParaRPr b="1" sz="1500">
              <a:latin typeface="Times New Roman"/>
              <a:ea typeface="Times New Roman"/>
              <a:cs typeface="Times New Roman"/>
              <a:sym typeface="Times New Roman"/>
            </a:endParaRPr>
          </a:p>
          <a:p>
            <a:pPr indent="-323850" lvl="1" marL="914400" marR="0" rtl="0" algn="l">
              <a:lnSpc>
                <a:spcPct val="100000"/>
              </a:lnSpc>
              <a:spcBef>
                <a:spcPts val="1000"/>
              </a:spcBef>
              <a:spcAft>
                <a:spcPts val="0"/>
              </a:spcAft>
              <a:buSzPts val="1500"/>
              <a:buFont typeface="Times New Roman"/>
              <a:buChar char="○"/>
            </a:pPr>
            <a:r>
              <a:rPr lang="en-IN" sz="1500">
                <a:latin typeface="Times New Roman"/>
                <a:ea typeface="Times New Roman"/>
                <a:cs typeface="Times New Roman"/>
                <a:sym typeface="Times New Roman"/>
              </a:rPr>
              <a:t>pid: symbolic, 13 categories listed in pids.txt</a:t>
            </a:r>
            <a:endParaRPr sz="1500">
              <a:latin typeface="Times New Roman"/>
              <a:ea typeface="Times New Roman"/>
              <a:cs typeface="Times New Roman"/>
              <a:sym typeface="Times New Roman"/>
            </a:endParaRPr>
          </a:p>
          <a:p>
            <a:pPr indent="-323850" lvl="1" marL="914400" marR="0" rtl="0" algn="l">
              <a:lnSpc>
                <a:spcPct val="100000"/>
              </a:lnSpc>
              <a:spcBef>
                <a:spcPts val="1000"/>
              </a:spcBef>
              <a:spcAft>
                <a:spcPts val="0"/>
              </a:spcAft>
              <a:buSzPts val="1500"/>
              <a:buFont typeface="Times New Roman"/>
              <a:buChar char="○"/>
            </a:pPr>
            <a:r>
              <a:rPr lang="en-IN" sz="1500">
                <a:latin typeface="Times New Roman"/>
                <a:ea typeface="Times New Roman"/>
                <a:cs typeface="Times New Roman"/>
                <a:sym typeface="Times New Roman"/>
              </a:rPr>
              <a:t>phonetype: symbolic, 2 categories (iPhone, Android)</a:t>
            </a:r>
            <a:endParaRPr sz="1500">
              <a:latin typeface="Times New Roman"/>
              <a:ea typeface="Times New Roman"/>
              <a:cs typeface="Times New Roman"/>
              <a:sym typeface="Times New Roman"/>
            </a:endParaRPr>
          </a:p>
          <a:p>
            <a:pPr indent="0" lvl="0" marL="0" marR="0" rtl="0" algn="l">
              <a:lnSpc>
                <a:spcPct val="100000"/>
              </a:lnSpc>
              <a:spcBef>
                <a:spcPts val="1000"/>
              </a:spcBef>
              <a:spcAft>
                <a:spcPts val="0"/>
              </a:spcAft>
              <a:buNone/>
            </a:pPr>
            <a:r>
              <a:rPr b="1" lang="en-IN" sz="1500">
                <a:latin typeface="Times New Roman"/>
                <a:ea typeface="Times New Roman"/>
                <a:cs typeface="Times New Roman"/>
                <a:sym typeface="Times New Roman"/>
              </a:rPr>
              <a:t>4)	</a:t>
            </a:r>
            <a:r>
              <a:rPr b="1" lang="en-IN" sz="1500">
                <a:latin typeface="Times New Roman"/>
                <a:ea typeface="Times New Roman"/>
                <a:cs typeface="Times New Roman"/>
                <a:sym typeface="Times New Roman"/>
              </a:rPr>
              <a:t> raw/*.xlsx:</a:t>
            </a:r>
            <a:endParaRPr b="1" sz="1500">
              <a:latin typeface="Times New Roman"/>
              <a:ea typeface="Times New Roman"/>
              <a:cs typeface="Times New Roman"/>
              <a:sym typeface="Times New Roman"/>
            </a:endParaRPr>
          </a:p>
          <a:p>
            <a:pPr indent="-323850" lvl="1" marL="914400" marR="0" rtl="0" algn="l">
              <a:lnSpc>
                <a:spcPct val="100000"/>
              </a:lnSpc>
              <a:spcBef>
                <a:spcPts val="1000"/>
              </a:spcBef>
              <a:spcAft>
                <a:spcPts val="0"/>
              </a:spcAft>
              <a:buSzPts val="1500"/>
              <a:buFont typeface="Times New Roman"/>
              <a:buChar char="○"/>
            </a:pPr>
            <a:r>
              <a:rPr lang="en-IN" sz="1500">
                <a:latin typeface="Times New Roman"/>
                <a:ea typeface="Times New Roman"/>
                <a:cs typeface="Times New Roman"/>
                <a:sym typeface="Times New Roman"/>
              </a:rPr>
              <a:t>TAC Level ;IR Voltage; Temperature: continuous, time-series</a:t>
            </a:r>
            <a:endParaRPr sz="1500">
              <a:latin typeface="Times New Roman"/>
              <a:ea typeface="Times New Roman"/>
              <a:cs typeface="Times New Roman"/>
              <a:sym typeface="Times New Roman"/>
            </a:endParaRPr>
          </a:p>
          <a:p>
            <a:pPr indent="-323850" lvl="1" marL="914400" rtl="0" algn="l">
              <a:spcBef>
                <a:spcPts val="0"/>
              </a:spcBef>
              <a:spcAft>
                <a:spcPts val="0"/>
              </a:spcAft>
              <a:buSzPts val="1500"/>
              <a:buFont typeface="Times New Roman"/>
              <a:buChar char="○"/>
            </a:pPr>
            <a:r>
              <a:rPr lang="en-IN" sz="1500">
                <a:latin typeface="Times New Roman"/>
                <a:ea typeface="Times New Roman"/>
                <a:cs typeface="Times New Roman"/>
                <a:sym typeface="Times New Roman"/>
              </a:rPr>
              <a:t>Time , Date :datetime</a:t>
            </a:r>
            <a:endParaRPr sz="1500">
              <a:latin typeface="Times New Roman"/>
              <a:ea typeface="Times New Roman"/>
              <a:cs typeface="Times New Roman"/>
              <a:sym typeface="Times New Roman"/>
            </a:endParaRPr>
          </a:p>
          <a:p>
            <a:pPr indent="0" lvl="0" marL="0" marR="0" rtl="0" algn="l">
              <a:lnSpc>
                <a:spcPct val="100000"/>
              </a:lnSpc>
              <a:spcBef>
                <a:spcPts val="1000"/>
              </a:spcBef>
              <a:spcAft>
                <a:spcPts val="0"/>
              </a:spcAft>
              <a:buNone/>
            </a:pPr>
            <a:r>
              <a:t/>
            </a:r>
            <a:endParaRPr sz="1000">
              <a:solidFill>
                <a:srgbClr val="123654"/>
              </a:solidFill>
            </a:endParaRPr>
          </a:p>
          <a:p>
            <a:pPr indent="0" lvl="0" marL="0" marR="0" rtl="0" algn="l">
              <a:lnSpc>
                <a:spcPct val="100000"/>
              </a:lnSpc>
              <a:spcBef>
                <a:spcPts val="1000"/>
              </a:spcBef>
              <a:spcAft>
                <a:spcPts val="0"/>
              </a:spcAft>
              <a:buNone/>
            </a:pPr>
            <a:r>
              <a:t/>
            </a:r>
            <a:endParaRPr sz="1000">
              <a:solidFill>
                <a:srgbClr val="123654"/>
              </a:solidFill>
            </a:endParaRPr>
          </a:p>
          <a:p>
            <a:pPr indent="0" lvl="0" marL="0" marR="0" rtl="0" algn="l">
              <a:lnSpc>
                <a:spcPct val="100000"/>
              </a:lnSpc>
              <a:spcBef>
                <a:spcPts val="0"/>
              </a:spcBef>
              <a:spcAft>
                <a:spcPts val="0"/>
              </a:spcAft>
              <a:buClr>
                <a:schemeClr val="accent2"/>
              </a:buClr>
              <a:buSzPts val="1800"/>
              <a:buFont typeface="Arial"/>
              <a:buNone/>
            </a:pPr>
            <a:r>
              <a:t/>
            </a:r>
            <a:endParaRPr sz="1800">
              <a:solidFill>
                <a:srgbClr val="000000"/>
              </a:solidFill>
              <a:latin typeface="Times New Roman"/>
              <a:ea typeface="Times New Roman"/>
              <a:cs typeface="Times New Roman"/>
              <a:sym typeface="Times New Roman"/>
            </a:endParaRPr>
          </a:p>
          <a:p>
            <a:pPr indent="0" lvl="0" marL="0" marR="0" rtl="0" algn="l">
              <a:lnSpc>
                <a:spcPct val="100000"/>
              </a:lnSpc>
              <a:spcBef>
                <a:spcPts val="1000"/>
              </a:spcBef>
              <a:spcAft>
                <a:spcPts val="0"/>
              </a:spcAft>
              <a:buClr>
                <a:schemeClr val="accent2"/>
              </a:buClr>
              <a:buSzPts val="1800"/>
              <a:buFont typeface="Arial"/>
              <a:buNone/>
            </a:pPr>
            <a:r>
              <a:t/>
            </a:r>
            <a:endParaRPr sz="1800">
              <a:solidFill>
                <a:schemeClr val="dk1"/>
              </a:solidFill>
              <a:latin typeface="Gill Sans"/>
              <a:ea typeface="Gill Sans"/>
              <a:cs typeface="Gill Sans"/>
              <a:sym typeface="Gill Sans"/>
            </a:endParaRPr>
          </a:p>
        </p:txBody>
      </p:sp>
      <p:cxnSp>
        <p:nvCxnSpPr>
          <p:cNvPr id="92" name="Google Shape;92;p17"/>
          <p:cNvCxnSpPr/>
          <p:nvPr/>
        </p:nvCxnSpPr>
        <p:spPr>
          <a:xfrm>
            <a:off x="5198100" y="570150"/>
            <a:ext cx="5716800" cy="4800"/>
          </a:xfrm>
          <a:prstGeom prst="straightConnector1">
            <a:avLst/>
          </a:prstGeom>
          <a:noFill/>
          <a:ln cap="flat" cmpd="sng" w="19050">
            <a:solidFill>
              <a:schemeClr val="dk2"/>
            </a:solidFill>
            <a:prstDash val="solid"/>
            <a:round/>
            <a:headEnd len="med" w="med" type="none"/>
            <a:tailEnd len="med" w="med" type="none"/>
          </a:ln>
        </p:spPr>
      </p:cxnSp>
      <p:cxnSp>
        <p:nvCxnSpPr>
          <p:cNvPr id="93" name="Google Shape;93;p17"/>
          <p:cNvCxnSpPr/>
          <p:nvPr/>
        </p:nvCxnSpPr>
        <p:spPr>
          <a:xfrm>
            <a:off x="5198100" y="1832075"/>
            <a:ext cx="5685000" cy="300"/>
          </a:xfrm>
          <a:prstGeom prst="straightConnector1">
            <a:avLst/>
          </a:prstGeom>
          <a:noFill/>
          <a:ln cap="flat" cmpd="sng" w="19050">
            <a:solidFill>
              <a:schemeClr val="dk2"/>
            </a:solidFill>
            <a:prstDash val="solid"/>
            <a:round/>
            <a:headEnd len="med" w="med" type="none"/>
            <a:tailEnd len="med" w="med" type="none"/>
          </a:ln>
        </p:spPr>
      </p:cxnSp>
      <p:cxnSp>
        <p:nvCxnSpPr>
          <p:cNvPr id="94" name="Google Shape;94;p17"/>
          <p:cNvCxnSpPr/>
          <p:nvPr/>
        </p:nvCxnSpPr>
        <p:spPr>
          <a:xfrm flipH="1" rot="10800000">
            <a:off x="5244850" y="6471100"/>
            <a:ext cx="5786400" cy="2550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8" name="Shape 98"/>
        <p:cNvGrpSpPr/>
        <p:nvPr/>
      </p:nvGrpSpPr>
      <p:grpSpPr>
        <a:xfrm>
          <a:off x="0" y="0"/>
          <a:ext cx="0" cy="0"/>
          <a:chOff x="0" y="0"/>
          <a:chExt cx="0" cy="0"/>
        </a:xfrm>
      </p:grpSpPr>
      <p:sp>
        <p:nvSpPr>
          <p:cNvPr id="99" name="Google Shape;99;p18"/>
          <p:cNvSpPr/>
          <p:nvPr/>
        </p:nvSpPr>
        <p:spPr>
          <a:xfrm>
            <a:off x="0" y="0"/>
            <a:ext cx="18372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00" name="Google Shape;100;p18"/>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rtl="0" algn="l">
              <a:spcBef>
                <a:spcPts val="1000"/>
              </a:spcBef>
              <a:spcAft>
                <a:spcPts val="0"/>
              </a:spcAft>
              <a:buNone/>
            </a:pPr>
            <a:r>
              <a:rPr b="1" lang="en-IN" sz="1500">
                <a:solidFill>
                  <a:schemeClr val="dk1"/>
                </a:solidFill>
                <a:latin typeface="Times New Roman"/>
                <a:ea typeface="Times New Roman"/>
                <a:cs typeface="Times New Roman"/>
                <a:sym typeface="Times New Roman"/>
              </a:rPr>
              <a:t>phone_type.csvphone_type.csv</a:t>
            </a:r>
            <a:endParaRPr/>
          </a:p>
          <a:p>
            <a:pPr indent="0" lvl="0" marL="0" rtl="0" algn="l">
              <a:spcBef>
                <a:spcPts val="1000"/>
              </a:spcBef>
              <a:spcAft>
                <a:spcPts val="0"/>
              </a:spcAft>
              <a:buClr>
                <a:schemeClr val="dk1"/>
              </a:buClr>
              <a:buSzPts val="1100"/>
              <a:buFont typeface="Arial"/>
              <a:buNone/>
            </a:pPr>
            <a:r>
              <a:t/>
            </a:r>
            <a:endParaRPr b="1" sz="15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IN"/>
              <a:t>30M accelerometer samples were collected </a:t>
            </a:r>
            <a:endParaRPr/>
          </a:p>
        </p:txBody>
      </p:sp>
      <p:pic>
        <p:nvPicPr>
          <p:cNvPr id="101" name="Google Shape;101;p18"/>
          <p:cNvPicPr preferRelativeResize="0"/>
          <p:nvPr/>
        </p:nvPicPr>
        <p:blipFill>
          <a:blip r:embed="rId3">
            <a:alphaModFix/>
          </a:blip>
          <a:stretch>
            <a:fillRect/>
          </a:stretch>
        </p:blipFill>
        <p:spPr>
          <a:xfrm>
            <a:off x="2019575" y="433800"/>
            <a:ext cx="5524300" cy="6272376"/>
          </a:xfrm>
          <a:prstGeom prst="rect">
            <a:avLst/>
          </a:prstGeom>
          <a:noFill/>
          <a:ln>
            <a:noFill/>
          </a:ln>
        </p:spPr>
      </p:pic>
      <p:sp>
        <p:nvSpPr>
          <p:cNvPr id="102" name="Google Shape;102;p18"/>
          <p:cNvSpPr txBox="1"/>
          <p:nvPr/>
        </p:nvSpPr>
        <p:spPr>
          <a:xfrm>
            <a:off x="3070175" y="-141100"/>
            <a:ext cx="3156300" cy="4383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rPr b="1" lang="en-IN" sz="1500">
                <a:solidFill>
                  <a:schemeClr val="dk1"/>
                </a:solidFill>
                <a:latin typeface="Times New Roman"/>
                <a:ea typeface="Times New Roman"/>
                <a:cs typeface="Times New Roman"/>
                <a:sym typeface="Times New Roman"/>
              </a:rPr>
              <a:t>all_accelerometer_data_pids_13.csv</a:t>
            </a:r>
            <a:endParaRPr/>
          </a:p>
        </p:txBody>
      </p:sp>
      <p:sp>
        <p:nvSpPr>
          <p:cNvPr id="103" name="Google Shape;103;p18"/>
          <p:cNvSpPr/>
          <p:nvPr/>
        </p:nvSpPr>
        <p:spPr>
          <a:xfrm>
            <a:off x="75525" y="1932600"/>
            <a:ext cx="1761600" cy="18021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600">
                <a:solidFill>
                  <a:srgbClr val="FFFFFF"/>
                </a:solidFill>
                <a:latin typeface="Times New Roman"/>
                <a:ea typeface="Times New Roman"/>
                <a:cs typeface="Times New Roman"/>
                <a:sym typeface="Times New Roman"/>
              </a:rPr>
              <a:t>Data File Snippets</a:t>
            </a:r>
            <a:endParaRPr b="1" sz="2600">
              <a:solidFill>
                <a:srgbClr val="FFFFFF"/>
              </a:solidFill>
              <a:latin typeface="Times New Roman"/>
              <a:ea typeface="Times New Roman"/>
              <a:cs typeface="Times New Roman"/>
              <a:sym typeface="Times New Roman"/>
            </a:endParaRPr>
          </a:p>
        </p:txBody>
      </p:sp>
      <p:pic>
        <p:nvPicPr>
          <p:cNvPr id="104" name="Google Shape;104;p18"/>
          <p:cNvPicPr preferRelativeResize="0"/>
          <p:nvPr/>
        </p:nvPicPr>
        <p:blipFill>
          <a:blip r:embed="rId4">
            <a:alphaModFix/>
          </a:blip>
          <a:stretch>
            <a:fillRect/>
          </a:stretch>
        </p:blipFill>
        <p:spPr>
          <a:xfrm>
            <a:off x="9002250" y="1228750"/>
            <a:ext cx="1636500" cy="2505950"/>
          </a:xfrm>
          <a:prstGeom prst="rect">
            <a:avLst/>
          </a:prstGeom>
          <a:noFill/>
          <a:ln>
            <a:noFill/>
          </a:ln>
        </p:spPr>
      </p:pic>
      <p:sp>
        <p:nvSpPr>
          <p:cNvPr id="105" name="Google Shape;105;p18"/>
          <p:cNvSpPr txBox="1"/>
          <p:nvPr/>
        </p:nvSpPr>
        <p:spPr>
          <a:xfrm>
            <a:off x="8901900" y="348725"/>
            <a:ext cx="1837200" cy="7212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rPr b="1" lang="en-IN" sz="1500">
                <a:solidFill>
                  <a:schemeClr val="dk1"/>
                </a:solidFill>
                <a:latin typeface="Times New Roman"/>
                <a:ea typeface="Times New Roman"/>
                <a:cs typeface="Times New Roman"/>
                <a:sym typeface="Times New Roman"/>
              </a:rPr>
              <a:t>phone_type.csv</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9" name="Shape 109"/>
        <p:cNvGrpSpPr/>
        <p:nvPr/>
      </p:nvGrpSpPr>
      <p:grpSpPr>
        <a:xfrm>
          <a:off x="0" y="0"/>
          <a:ext cx="0" cy="0"/>
          <a:chOff x="0" y="0"/>
          <a:chExt cx="0" cy="0"/>
        </a:xfrm>
      </p:grpSpPr>
      <p:sp>
        <p:nvSpPr>
          <p:cNvPr id="110" name="Google Shape;110;p19"/>
          <p:cNvSpPr/>
          <p:nvPr/>
        </p:nvSpPr>
        <p:spPr>
          <a:xfrm>
            <a:off x="0" y="0"/>
            <a:ext cx="18372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11" name="Google Shape;111;p19"/>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pic>
        <p:nvPicPr>
          <p:cNvPr id="112" name="Google Shape;112;p19"/>
          <p:cNvPicPr preferRelativeResize="0"/>
          <p:nvPr/>
        </p:nvPicPr>
        <p:blipFill rotWithShape="1">
          <a:blip r:embed="rId3">
            <a:alphaModFix/>
          </a:blip>
          <a:srcRect b="32382" l="0" r="0" t="0"/>
          <a:stretch/>
        </p:blipFill>
        <p:spPr>
          <a:xfrm>
            <a:off x="9583025" y="2498975"/>
            <a:ext cx="2393325" cy="3795725"/>
          </a:xfrm>
          <a:prstGeom prst="rect">
            <a:avLst/>
          </a:prstGeom>
          <a:noFill/>
          <a:ln>
            <a:noFill/>
          </a:ln>
        </p:spPr>
      </p:pic>
      <p:sp>
        <p:nvSpPr>
          <p:cNvPr id="113" name="Google Shape;113;p19"/>
          <p:cNvSpPr txBox="1"/>
          <p:nvPr/>
        </p:nvSpPr>
        <p:spPr>
          <a:xfrm>
            <a:off x="9887475" y="1656625"/>
            <a:ext cx="1508400" cy="6546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rPr b="1" lang="en-IN" sz="1500">
                <a:solidFill>
                  <a:schemeClr val="dk1"/>
                </a:solidFill>
                <a:latin typeface="Times New Roman"/>
                <a:ea typeface="Times New Roman"/>
                <a:cs typeface="Times New Roman"/>
                <a:sym typeface="Times New Roman"/>
              </a:rPr>
              <a:t>clean_tac/*.csv</a:t>
            </a:r>
            <a:endParaRPr/>
          </a:p>
        </p:txBody>
      </p:sp>
      <p:sp>
        <p:nvSpPr>
          <p:cNvPr id="114" name="Google Shape;114;p19"/>
          <p:cNvSpPr/>
          <p:nvPr/>
        </p:nvSpPr>
        <p:spPr>
          <a:xfrm>
            <a:off x="75525" y="1932600"/>
            <a:ext cx="1761600" cy="18021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600">
                <a:solidFill>
                  <a:srgbClr val="FFFFFF"/>
                </a:solidFill>
                <a:latin typeface="Times New Roman"/>
                <a:ea typeface="Times New Roman"/>
                <a:cs typeface="Times New Roman"/>
                <a:sym typeface="Times New Roman"/>
              </a:rPr>
              <a:t>Data File Snippets</a:t>
            </a:r>
            <a:endParaRPr b="1" sz="2600">
              <a:solidFill>
                <a:srgbClr val="FFFFFF"/>
              </a:solidFill>
              <a:latin typeface="Times New Roman"/>
              <a:ea typeface="Times New Roman"/>
              <a:cs typeface="Times New Roman"/>
              <a:sym typeface="Times New Roman"/>
            </a:endParaRPr>
          </a:p>
        </p:txBody>
      </p:sp>
      <p:pic>
        <p:nvPicPr>
          <p:cNvPr id="115" name="Google Shape;115;p19"/>
          <p:cNvPicPr preferRelativeResize="0"/>
          <p:nvPr/>
        </p:nvPicPr>
        <p:blipFill>
          <a:blip r:embed="rId4">
            <a:alphaModFix/>
          </a:blip>
          <a:stretch>
            <a:fillRect/>
          </a:stretch>
        </p:blipFill>
        <p:spPr>
          <a:xfrm>
            <a:off x="1837200" y="585075"/>
            <a:ext cx="7080425" cy="6157151"/>
          </a:xfrm>
          <a:prstGeom prst="rect">
            <a:avLst/>
          </a:prstGeom>
          <a:noFill/>
          <a:ln>
            <a:noFill/>
          </a:ln>
        </p:spPr>
      </p:pic>
      <p:sp>
        <p:nvSpPr>
          <p:cNvPr id="116" name="Google Shape;116;p19"/>
          <p:cNvSpPr txBox="1"/>
          <p:nvPr/>
        </p:nvSpPr>
        <p:spPr>
          <a:xfrm>
            <a:off x="1937375" y="0"/>
            <a:ext cx="1295400" cy="3753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rPr b="1" lang="en-IN" sz="1500">
                <a:solidFill>
                  <a:schemeClr val="dk1"/>
                </a:solidFill>
                <a:latin typeface="Times New Roman"/>
                <a:ea typeface="Times New Roman"/>
                <a:cs typeface="Times New Roman"/>
                <a:sym typeface="Times New Roman"/>
              </a:rPr>
              <a:t>raw/*.xlsx</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0" name="Shape 120"/>
        <p:cNvGrpSpPr/>
        <p:nvPr/>
      </p:nvGrpSpPr>
      <p:grpSpPr>
        <a:xfrm>
          <a:off x="0" y="0"/>
          <a:ext cx="0" cy="0"/>
          <a:chOff x="0" y="0"/>
          <a:chExt cx="0" cy="0"/>
        </a:xfrm>
      </p:grpSpPr>
      <p:sp>
        <p:nvSpPr>
          <p:cNvPr id="121" name="Google Shape;121;p20"/>
          <p:cNvSpPr/>
          <p:nvPr/>
        </p:nvSpPr>
        <p:spPr>
          <a:xfrm>
            <a:off x="1" y="0"/>
            <a:ext cx="30702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22" name="Google Shape;122;p20"/>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23" name="Google Shape;123;p20"/>
          <p:cNvSpPr/>
          <p:nvPr/>
        </p:nvSpPr>
        <p:spPr>
          <a:xfrm>
            <a:off x="624850" y="1432400"/>
            <a:ext cx="3498600" cy="3330600"/>
          </a:xfrm>
          <a:prstGeom prst="ellipse">
            <a:avLst/>
          </a:prstGeom>
          <a:solidFill>
            <a:srgbClr val="FFFFFF"/>
          </a:solidFill>
          <a:ln cap="flat" cmpd="sng" w="31750">
            <a:solidFill>
              <a:srgbClr val="6B88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24" name="Google Shape;124;p20"/>
          <p:cNvSpPr/>
          <p:nvPr>
            <p:ph type="title"/>
          </p:nvPr>
        </p:nvSpPr>
        <p:spPr>
          <a:xfrm>
            <a:off x="625425" y="1432275"/>
            <a:ext cx="3498600" cy="3330600"/>
          </a:xfrm>
          <a:prstGeom prst="ellipse">
            <a:avLst/>
          </a:prstGeom>
          <a:solidFill>
            <a:srgbClr val="6B8890"/>
          </a:solidFill>
          <a:ln>
            <a:noFill/>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3200"/>
              <a:buFont typeface="Times New Roman"/>
              <a:buNone/>
            </a:pPr>
            <a:r>
              <a:rPr lang="en-IN" sz="3100">
                <a:latin typeface="Times New Roman"/>
                <a:ea typeface="Times New Roman"/>
                <a:cs typeface="Times New Roman"/>
                <a:sym typeface="Times New Roman"/>
              </a:rPr>
              <a:t>KEY </a:t>
            </a:r>
            <a:endParaRPr sz="3100">
              <a:latin typeface="Times New Roman"/>
              <a:ea typeface="Times New Roman"/>
              <a:cs typeface="Times New Roman"/>
              <a:sym typeface="Times New Roman"/>
            </a:endParaRPr>
          </a:p>
          <a:p>
            <a:pPr indent="0" lvl="0" marL="0" rtl="0" algn="ctr">
              <a:lnSpc>
                <a:spcPct val="90000"/>
              </a:lnSpc>
              <a:spcBef>
                <a:spcPts val="0"/>
              </a:spcBef>
              <a:spcAft>
                <a:spcPts val="0"/>
              </a:spcAft>
              <a:buClr>
                <a:srgbClr val="262626"/>
              </a:buClr>
              <a:buSzPts val="3200"/>
              <a:buFont typeface="Times New Roman"/>
              <a:buNone/>
            </a:pPr>
            <a:r>
              <a:rPr lang="en-IN" sz="3100">
                <a:latin typeface="Times New Roman"/>
                <a:ea typeface="Times New Roman"/>
                <a:cs typeface="Times New Roman"/>
                <a:sym typeface="Times New Roman"/>
              </a:rPr>
              <a:t>QUESTIONS</a:t>
            </a:r>
            <a:endParaRPr sz="3100">
              <a:latin typeface="Times New Roman"/>
              <a:ea typeface="Times New Roman"/>
              <a:cs typeface="Times New Roman"/>
              <a:sym typeface="Times New Roman"/>
            </a:endParaRPr>
          </a:p>
          <a:p>
            <a:pPr indent="0" lvl="0" marL="0" rtl="0" algn="ctr">
              <a:lnSpc>
                <a:spcPct val="90000"/>
              </a:lnSpc>
              <a:spcBef>
                <a:spcPts val="0"/>
              </a:spcBef>
              <a:spcAft>
                <a:spcPts val="0"/>
              </a:spcAft>
              <a:buClr>
                <a:srgbClr val="262626"/>
              </a:buClr>
              <a:buSzPts val="3200"/>
              <a:buFont typeface="Times New Roman"/>
              <a:buNone/>
            </a:pPr>
            <a:r>
              <a:t/>
            </a:r>
            <a:endParaRPr sz="3100">
              <a:latin typeface="Times New Roman"/>
              <a:ea typeface="Times New Roman"/>
              <a:cs typeface="Times New Roman"/>
              <a:sym typeface="Times New Roman"/>
            </a:endParaRPr>
          </a:p>
        </p:txBody>
      </p:sp>
      <p:sp>
        <p:nvSpPr>
          <p:cNvPr id="125" name="Google Shape;125;p20"/>
          <p:cNvSpPr txBox="1"/>
          <p:nvPr>
            <p:ph idx="1" type="body"/>
          </p:nvPr>
        </p:nvSpPr>
        <p:spPr>
          <a:xfrm>
            <a:off x="5591695" y="-1"/>
            <a:ext cx="6600300" cy="6858000"/>
          </a:xfrm>
          <a:prstGeom prst="rect">
            <a:avLst/>
          </a:prstGeom>
          <a:noFill/>
          <a:ln>
            <a:noFill/>
          </a:ln>
        </p:spPr>
        <p:txBody>
          <a:bodyPr anchorCtr="0" anchor="ctr" bIns="45700" lIns="91425" spcFirstLastPara="1" rIns="91425" wrap="square" tIns="45700">
            <a:noAutofit/>
          </a:bodyPr>
          <a:lstStyle/>
          <a:p>
            <a:pPr indent="0" lvl="0" marL="228600" rtl="0" algn="l">
              <a:lnSpc>
                <a:spcPct val="200000"/>
              </a:lnSpc>
              <a:spcBef>
                <a:spcPts val="0"/>
              </a:spcBef>
              <a:spcAft>
                <a:spcPts val="0"/>
              </a:spcAft>
              <a:buNone/>
            </a:pPr>
            <a:r>
              <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Raw data size - 8.6 GB</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Business.json - 192609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Checkin.json - 161950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Review.json - 6685900 records </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Tip.json - 1223094 records</a:t>
            </a:r>
            <a:endParaRPr/>
          </a:p>
          <a:p>
            <a:pPr indent="-342900" lvl="0" marL="469900" rtl="0" algn="l">
              <a:lnSpc>
                <a:spcPct val="200000"/>
              </a:lnSpc>
              <a:spcBef>
                <a:spcPts val="0"/>
              </a:spcBef>
              <a:spcAft>
                <a:spcPts val="0"/>
              </a:spcAft>
              <a:buClr>
                <a:srgbClr val="000000"/>
              </a:buClr>
              <a:buSzPts val="1600"/>
              <a:buFont typeface="Gill Sans"/>
              <a:buAutoNum type="arabicPeriod"/>
            </a:pPr>
            <a:r>
              <a:rPr lang="en-IN">
                <a:latin typeface="Times New Roman"/>
                <a:ea typeface="Times New Roman"/>
                <a:cs typeface="Times New Roman"/>
                <a:sym typeface="Times New Roman"/>
              </a:rPr>
              <a:t>User.json - 1637138 records</a:t>
            </a:r>
            <a:endParaRPr/>
          </a:p>
          <a:p>
            <a:pPr indent="-241300" lvl="0" marL="571500" rtl="0" algn="l">
              <a:lnSpc>
                <a:spcPct val="100000"/>
              </a:lnSpc>
              <a:spcBef>
                <a:spcPts val="0"/>
              </a:spcBef>
              <a:spcAft>
                <a:spcPts val="0"/>
              </a:spcAft>
              <a:buClr>
                <a:srgbClr val="000000"/>
              </a:buClr>
              <a:buSzPts val="1600"/>
              <a:buFont typeface="Gill Sans"/>
              <a:buNone/>
            </a:pPr>
            <a:r>
              <a:t/>
            </a:r>
            <a:endParaRPr>
              <a:solidFill>
                <a:srgbClr val="000000"/>
              </a:solidFill>
              <a:latin typeface="Times New Roman"/>
              <a:ea typeface="Times New Roman"/>
              <a:cs typeface="Times New Roman"/>
              <a:sym typeface="Times New Roman"/>
            </a:endParaRPr>
          </a:p>
          <a:p>
            <a:pPr indent="0" lvl="0" marL="127000" rtl="0" algn="l">
              <a:lnSpc>
                <a:spcPct val="100000"/>
              </a:lnSpc>
              <a:spcBef>
                <a:spcPts val="0"/>
              </a:spcBef>
              <a:spcAft>
                <a:spcPts val="0"/>
              </a:spcAft>
              <a:buSzPts val="1800"/>
              <a:buNone/>
            </a:pPr>
            <a:r>
              <a:t/>
            </a:r>
            <a:endParaRPr>
              <a:solidFill>
                <a:srgbClr val="000000"/>
              </a:solidFill>
              <a:latin typeface="Times New Roman"/>
              <a:ea typeface="Times New Roman"/>
              <a:cs typeface="Times New Roman"/>
              <a:sym typeface="Times New Roman"/>
            </a:endParaRPr>
          </a:p>
          <a:p>
            <a:pPr indent="-330200" lvl="0" marL="457200" rtl="0" algn="l">
              <a:lnSpc>
                <a:spcPct val="100000"/>
              </a:lnSpc>
              <a:spcBef>
                <a:spcPts val="1000"/>
              </a:spcBef>
              <a:spcAft>
                <a:spcPts val="0"/>
              </a:spcAft>
              <a:buSzPts val="1600"/>
              <a:buChar char="●"/>
            </a:pPr>
            <a:r>
              <a:rPr lang="en-IN" sz="2000">
                <a:latin typeface="Arial"/>
                <a:ea typeface="Arial"/>
                <a:cs typeface="Arial"/>
                <a:sym typeface="Arial"/>
              </a:rPr>
              <a:t>Data at rest </a:t>
            </a:r>
            <a:br>
              <a:rPr lang="en-IN" sz="2000">
                <a:latin typeface="Arial"/>
                <a:ea typeface="Arial"/>
                <a:cs typeface="Arial"/>
                <a:sym typeface="Arial"/>
              </a:rPr>
            </a:br>
            <a:endParaRPr sz="2000">
              <a:latin typeface="Arial"/>
              <a:ea typeface="Arial"/>
              <a:cs typeface="Arial"/>
              <a:sym typeface="Arial"/>
            </a:endParaRPr>
          </a:p>
          <a:p>
            <a:pPr indent="-330200" lvl="0" marL="457200" rtl="0" algn="l">
              <a:lnSpc>
                <a:spcPct val="100000"/>
              </a:lnSpc>
              <a:spcBef>
                <a:spcPts val="1000"/>
              </a:spcBef>
              <a:spcAft>
                <a:spcPts val="0"/>
              </a:spcAft>
              <a:buSzPts val="1600"/>
              <a:buChar char="●"/>
            </a:pPr>
            <a:r>
              <a:rPr b="1" lang="en-IN" sz="2000">
                <a:latin typeface="Arial"/>
                <a:ea typeface="Arial"/>
                <a:cs typeface="Arial"/>
                <a:sym typeface="Arial"/>
              </a:rPr>
              <a:t>Update frequency </a:t>
            </a:r>
            <a:r>
              <a:rPr lang="en-IN" sz="2000">
                <a:latin typeface="Arial"/>
                <a:ea typeface="Arial"/>
                <a:cs typeface="Arial"/>
                <a:sym typeface="Arial"/>
              </a:rPr>
              <a:t>: Usually new dataset published </a:t>
            </a:r>
            <a:endParaRPr/>
          </a:p>
          <a:p>
            <a:pPr indent="0" lvl="0" marL="0" rtl="0" algn="l">
              <a:lnSpc>
                <a:spcPct val="100000"/>
              </a:lnSpc>
              <a:spcBef>
                <a:spcPts val="1000"/>
              </a:spcBef>
              <a:spcAft>
                <a:spcPts val="0"/>
              </a:spcAft>
              <a:buSzPts val="1600"/>
              <a:buNone/>
            </a:pPr>
            <a:r>
              <a:rPr lang="en-IN" sz="2000">
                <a:latin typeface="Arial"/>
                <a:ea typeface="Arial"/>
                <a:cs typeface="Arial"/>
                <a:sym typeface="Arial"/>
              </a:rPr>
              <a:t>	once a year</a:t>
            </a:r>
            <a:endParaRPr sz="2000">
              <a:latin typeface="Arial"/>
              <a:ea typeface="Arial"/>
              <a:cs typeface="Arial"/>
              <a:sym typeface="Arial"/>
            </a:endParaRPr>
          </a:p>
          <a:p>
            <a:pPr indent="-114300" lvl="0" marL="228600" rtl="0" algn="l">
              <a:lnSpc>
                <a:spcPct val="100000"/>
              </a:lnSpc>
              <a:spcBef>
                <a:spcPts val="1000"/>
              </a:spcBef>
              <a:spcAft>
                <a:spcPts val="2100"/>
              </a:spcAft>
              <a:buSzPts val="1800"/>
              <a:buNone/>
            </a:pPr>
            <a:r>
              <a:t/>
            </a:r>
            <a:endParaRPr/>
          </a:p>
        </p:txBody>
      </p:sp>
      <p:cxnSp>
        <p:nvCxnSpPr>
          <p:cNvPr id="126" name="Google Shape;126;p20"/>
          <p:cNvCxnSpPr/>
          <p:nvPr/>
        </p:nvCxnSpPr>
        <p:spPr>
          <a:xfrm>
            <a:off x="5741043" y="4191848"/>
            <a:ext cx="6308100" cy="0"/>
          </a:xfrm>
          <a:prstGeom prst="straightConnector1">
            <a:avLst/>
          </a:prstGeom>
          <a:noFill/>
          <a:ln cap="flat" cmpd="sng" w="31750">
            <a:solidFill>
              <a:schemeClr val="accent2"/>
            </a:solidFill>
            <a:prstDash val="solid"/>
            <a:round/>
            <a:headEnd len="sm" w="sm" type="none"/>
            <a:tailEnd len="sm" w="sm" type="none"/>
          </a:ln>
        </p:spPr>
      </p:cxnSp>
      <p:sp>
        <p:nvSpPr>
          <p:cNvPr id="127" name="Google Shape;127;p20"/>
          <p:cNvSpPr txBox="1"/>
          <p:nvPr/>
        </p:nvSpPr>
        <p:spPr>
          <a:xfrm>
            <a:off x="4165050" y="0"/>
            <a:ext cx="8026800" cy="6858000"/>
          </a:xfrm>
          <a:prstGeom prst="rect">
            <a:avLst/>
          </a:prstGeom>
          <a:solidFill>
            <a:schemeClr val="lt1"/>
          </a:solid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200000"/>
              </a:lnSpc>
              <a:spcBef>
                <a:spcPts val="0"/>
              </a:spcBef>
              <a:spcAft>
                <a:spcPts val="0"/>
              </a:spcAft>
              <a:buNone/>
            </a:pPr>
            <a:r>
              <a:t/>
            </a:r>
            <a:endParaRPr b="1" sz="1800">
              <a:latin typeface="Times New Roman"/>
              <a:ea typeface="Times New Roman"/>
              <a:cs typeface="Times New Roman"/>
              <a:sym typeface="Times New Roman"/>
            </a:endParaRPr>
          </a:p>
          <a:p>
            <a:pPr indent="0" lvl="0" marL="0" rtl="0" algn="l">
              <a:lnSpc>
                <a:spcPct val="200000"/>
              </a:lnSpc>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rtl="0" algn="l">
              <a:lnSpc>
                <a:spcPct val="200000"/>
              </a:lnSpc>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b="1" sz="1800">
              <a:solidFill>
                <a:schemeClr val="dk1"/>
              </a:solidFill>
              <a:highlight>
                <a:schemeClr val="lt1"/>
              </a:highlight>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b="1" sz="1800">
              <a:solidFill>
                <a:schemeClr val="dk1"/>
              </a:solidFill>
              <a:highlight>
                <a:schemeClr val="lt1"/>
              </a:highlight>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b="1" lang="en-IN" sz="1800">
                <a:solidFill>
                  <a:schemeClr val="dk1"/>
                </a:solidFill>
                <a:highlight>
                  <a:srgbClr val="FFFFFF"/>
                </a:highlight>
                <a:latin typeface="Times New Roman"/>
                <a:ea typeface="Times New Roman"/>
                <a:cs typeface="Times New Roman"/>
                <a:sym typeface="Times New Roman"/>
              </a:rPr>
              <a:t>How to predict toxic level by use of accelerometer sensor data ?</a:t>
            </a:r>
            <a:endParaRPr b="1" sz="1800">
              <a:solidFill>
                <a:schemeClr val="dk1"/>
              </a:solidFill>
              <a:highlight>
                <a:srgbClr val="FFFFFF"/>
              </a:highlight>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b="1" lang="en-IN" sz="1800">
                <a:solidFill>
                  <a:schemeClr val="dk1"/>
                </a:solidFill>
                <a:highlight>
                  <a:srgbClr val="FFFFFF"/>
                </a:highlight>
                <a:latin typeface="Times New Roman"/>
                <a:ea typeface="Times New Roman"/>
                <a:cs typeface="Times New Roman"/>
                <a:sym typeface="Times New Roman"/>
              </a:rPr>
              <a:t>How to transform the workflow into a spark ML pipeline to make sure it works well with online training and then predicting ?</a:t>
            </a:r>
            <a:endParaRPr b="1" sz="1800">
              <a:solidFill>
                <a:schemeClr val="dk1"/>
              </a:solidFill>
              <a:highlight>
                <a:srgbClr val="FFFFFF"/>
              </a:highlight>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b="1" lang="en-IN" sz="1800">
                <a:solidFill>
                  <a:schemeClr val="dk1"/>
                </a:solidFill>
                <a:highlight>
                  <a:srgbClr val="FFFFFF"/>
                </a:highlight>
                <a:latin typeface="Times New Roman"/>
                <a:ea typeface="Times New Roman"/>
                <a:cs typeface="Times New Roman"/>
                <a:sym typeface="Times New Roman"/>
              </a:rPr>
              <a:t>On what basis Parameter tuning, Feature Selection &amp; Extraction should be performed?</a:t>
            </a:r>
            <a:endParaRPr b="1" sz="1800">
              <a:solidFill>
                <a:schemeClr val="dk1"/>
              </a:solidFill>
              <a:highlight>
                <a:srgbClr val="FFFFFF"/>
              </a:highlight>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Times New Roman"/>
              <a:buChar char="●"/>
            </a:pPr>
            <a:r>
              <a:rPr b="1" lang="en-IN" sz="1800">
                <a:solidFill>
                  <a:schemeClr val="dk1"/>
                </a:solidFill>
                <a:highlight>
                  <a:srgbClr val="FFFFFF"/>
                </a:highlight>
                <a:latin typeface="Times New Roman"/>
                <a:ea typeface="Times New Roman"/>
                <a:cs typeface="Times New Roman"/>
                <a:sym typeface="Times New Roman"/>
              </a:rPr>
              <a:t>How to setup the streaming platform for the data ?</a:t>
            </a:r>
            <a:endParaRPr b="1" sz="18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b="1" sz="1800">
              <a:solidFill>
                <a:schemeClr val="dk1"/>
              </a:solidFill>
              <a:highlight>
                <a:schemeClr val="lt1"/>
              </a:highlight>
              <a:latin typeface="Times New Roman"/>
              <a:ea typeface="Times New Roman"/>
              <a:cs typeface="Times New Roman"/>
              <a:sym typeface="Times New Roman"/>
            </a:endParaRPr>
          </a:p>
          <a:p>
            <a:pPr indent="0" lvl="0" marL="457200" rtl="0" algn="l">
              <a:spcBef>
                <a:spcPts val="100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marR="0" rtl="0" algn="l">
              <a:lnSpc>
                <a:spcPct val="100000"/>
              </a:lnSpc>
              <a:spcBef>
                <a:spcPts val="1000"/>
              </a:spcBef>
              <a:spcAft>
                <a:spcPts val="0"/>
              </a:spcAft>
              <a:buNone/>
            </a:pPr>
            <a:r>
              <a:t/>
            </a:r>
            <a:endParaRPr b="1" sz="1800">
              <a:solidFill>
                <a:srgbClr val="123654"/>
              </a:solidFill>
              <a:latin typeface="Times New Roman"/>
              <a:ea typeface="Times New Roman"/>
              <a:cs typeface="Times New Roman"/>
              <a:sym typeface="Times New Roman"/>
            </a:endParaRPr>
          </a:p>
          <a:p>
            <a:pPr indent="0" lvl="0" marL="0" marR="0" rtl="0" algn="l">
              <a:lnSpc>
                <a:spcPct val="100000"/>
              </a:lnSpc>
              <a:spcBef>
                <a:spcPts val="1000"/>
              </a:spcBef>
              <a:spcAft>
                <a:spcPts val="0"/>
              </a:spcAft>
              <a:buNone/>
            </a:pPr>
            <a:r>
              <a:t/>
            </a:r>
            <a:endParaRPr b="1" sz="1800">
              <a:solidFill>
                <a:srgbClr val="123654"/>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accent2"/>
              </a:buClr>
              <a:buSzPts val="1800"/>
              <a:buFont typeface="Arial"/>
              <a:buNone/>
            </a:pPr>
            <a:r>
              <a:t/>
            </a:r>
            <a:endParaRPr b="1" sz="1800">
              <a:solidFill>
                <a:srgbClr val="000000"/>
              </a:solidFill>
              <a:latin typeface="Times New Roman"/>
              <a:ea typeface="Times New Roman"/>
              <a:cs typeface="Times New Roman"/>
              <a:sym typeface="Times New Roman"/>
            </a:endParaRPr>
          </a:p>
          <a:p>
            <a:pPr indent="0" lvl="0" marL="0" marR="0" rtl="0" algn="l">
              <a:lnSpc>
                <a:spcPct val="100000"/>
              </a:lnSpc>
              <a:spcBef>
                <a:spcPts val="1000"/>
              </a:spcBef>
              <a:spcAft>
                <a:spcPts val="0"/>
              </a:spcAft>
              <a:buClr>
                <a:schemeClr val="accent2"/>
              </a:buClr>
              <a:buSzPts val="1800"/>
              <a:buFont typeface="Arial"/>
              <a:buNone/>
            </a:pPr>
            <a:r>
              <a:t/>
            </a:r>
            <a:endParaRPr b="1" sz="1800">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2231136" y="964692"/>
            <a:ext cx="7729800" cy="1188600"/>
          </a:xfrm>
          <a:prstGeom prst="rect">
            <a:avLst/>
          </a:prstGeom>
        </p:spPr>
        <p:txBody>
          <a:bodyPr anchorCtr="0" anchor="ctr" bIns="182875" lIns="182875" spcFirstLastPara="1" rIns="182875" wrap="square" tIns="182875">
            <a:noAutofit/>
          </a:bodyPr>
          <a:lstStyle/>
          <a:p>
            <a:pPr indent="0" lvl="0" marL="0" rtl="0" algn="ctr">
              <a:spcBef>
                <a:spcPts val="0"/>
              </a:spcBef>
              <a:spcAft>
                <a:spcPts val="0"/>
              </a:spcAft>
              <a:buNone/>
            </a:pPr>
            <a:r>
              <a:rPr lang="en-IN"/>
              <a:t>Overview</a:t>
            </a:r>
            <a:endParaRPr/>
          </a:p>
        </p:txBody>
      </p:sp>
      <p:pic>
        <p:nvPicPr>
          <p:cNvPr id="133" name="Google Shape;133;p21"/>
          <p:cNvPicPr preferRelativeResize="0"/>
          <p:nvPr/>
        </p:nvPicPr>
        <p:blipFill>
          <a:blip r:embed="rId3">
            <a:alphaModFix/>
          </a:blip>
          <a:stretch>
            <a:fillRect/>
          </a:stretch>
        </p:blipFill>
        <p:spPr>
          <a:xfrm>
            <a:off x="152400" y="2305692"/>
            <a:ext cx="11887198" cy="382790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2231111" y="2834692"/>
            <a:ext cx="7729800" cy="1188600"/>
          </a:xfrm>
          <a:prstGeom prst="rect">
            <a:avLst/>
          </a:prstGeom>
        </p:spPr>
        <p:txBody>
          <a:bodyPr anchorCtr="0" anchor="ctr" bIns="182875" lIns="182875" spcFirstLastPara="1" rIns="182875" wrap="square" tIns="182875">
            <a:noAutofit/>
          </a:bodyPr>
          <a:lstStyle/>
          <a:p>
            <a:pPr indent="0" lvl="0" marL="0" rtl="0" algn="ctr">
              <a:lnSpc>
                <a:spcPct val="100000"/>
              </a:lnSpc>
              <a:spcBef>
                <a:spcPts val="1000"/>
              </a:spcBef>
              <a:spcAft>
                <a:spcPts val="2100"/>
              </a:spcAft>
              <a:buNone/>
            </a:pPr>
            <a:r>
              <a:rPr b="1" lang="en-IN" sz="3500">
                <a:highlight>
                  <a:schemeClr val="lt1"/>
                </a:highlight>
              </a:rPr>
              <a:t>FEATURE EXTRACTION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